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5" r:id="rId3"/>
    <p:sldId id="257" r:id="rId4"/>
    <p:sldId id="258" r:id="rId5"/>
    <p:sldId id="259"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FB9E3D-F721-D744-A17C-2F89C55DE4F8}" type="datetimeFigureOut">
              <a:rPr lang="en-US" smtClean="0"/>
              <a:pPr/>
              <a:t>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B9E3D-F721-D744-A17C-2F89C55DE4F8}" type="datetimeFigureOut">
              <a:rPr lang="en-US" smtClean="0"/>
              <a:pPr/>
              <a:t>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B9E3D-F721-D744-A17C-2F89C55DE4F8}" type="datetimeFigureOut">
              <a:rPr lang="en-US" smtClean="0"/>
              <a:pPr/>
              <a:t>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B9E3D-F721-D744-A17C-2F89C55DE4F8}" type="datetimeFigureOut">
              <a:rPr lang="en-US" smtClean="0"/>
              <a:pPr/>
              <a:t>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FB9E3D-F721-D744-A17C-2F89C55DE4F8}" type="datetimeFigureOut">
              <a:rPr lang="en-US" smtClean="0"/>
              <a:pPr/>
              <a:t>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FB9E3D-F721-D744-A17C-2F89C55DE4F8}" type="datetimeFigureOut">
              <a:rPr lang="en-US" smtClean="0"/>
              <a:pPr/>
              <a:t>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FB9E3D-F721-D744-A17C-2F89C55DE4F8}" type="datetimeFigureOut">
              <a:rPr lang="en-US" smtClean="0"/>
              <a:pPr/>
              <a:t>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FB9E3D-F721-D744-A17C-2F89C55DE4F8}" type="datetimeFigureOut">
              <a:rPr lang="en-US" smtClean="0"/>
              <a:pPr/>
              <a:t>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B9E3D-F721-D744-A17C-2F89C55DE4F8}" type="datetimeFigureOut">
              <a:rPr lang="en-US" smtClean="0"/>
              <a:pPr/>
              <a:t>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FB9E3D-F721-D744-A17C-2F89C55DE4F8}" type="datetimeFigureOut">
              <a:rPr lang="en-US" smtClean="0"/>
              <a:pPr/>
              <a:t>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FB9E3D-F721-D744-A17C-2F89C55DE4F8}" type="datetimeFigureOut">
              <a:rPr lang="en-US" smtClean="0"/>
              <a:pPr/>
              <a:t>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A5450F-1099-0348-996A-17CE09B54D8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FB9E3D-F721-D744-A17C-2F89C55DE4F8}" type="datetimeFigureOut">
              <a:rPr lang="en-US" smtClean="0"/>
              <a:pPr/>
              <a:t>1/11/2013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A5450F-1099-0348-996A-17CE09B54D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5.xml"/><Relationship Id="rId7" Type="http://schemas.openxmlformats.org/officeDocument/2006/relationships/slide" Target="slide9.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7.xml"/><Relationship Id="rId10" Type="http://schemas.openxmlformats.org/officeDocument/2006/relationships/slide" Target="slide12.xml"/><Relationship Id="rId4" Type="http://schemas.openxmlformats.org/officeDocument/2006/relationships/slide" Target="slide6.xml"/><Relationship Id="rId9" Type="http://schemas.openxmlformats.org/officeDocument/2006/relationships/slide" Target="slide11.xml"/></Relationships>
</file>

<file path=ppt/slides/_rels/slide14.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6.xml"/><Relationship Id="rId7" Type="http://schemas.openxmlformats.org/officeDocument/2006/relationships/slide" Target="slide10.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slide" Target="slide7.xml"/><Relationship Id="rId9" Type="http://schemas.openxmlformats.org/officeDocument/2006/relationships/slide" Target="slide12.xml"/></Relationships>
</file>

<file path=ppt/slides/_rels/slide15.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7.xml"/><Relationship Id="rId7" Type="http://schemas.openxmlformats.org/officeDocument/2006/relationships/slide" Target="slide1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16.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slide" Target="slide1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17.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s>
</file>

<file path=ppt/slides/_rels/slide1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slide" Target="slide12.xml"/><Relationship Id="rId4" Type="http://schemas.openxmlformats.org/officeDocument/2006/relationships/slide" Target="slide11.xml"/></Relationships>
</file>

<file path=ppt/slides/_rels/slide1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slide" Target="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1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xplosion 1 4"/>
          <p:cNvSpPr/>
          <p:nvPr/>
        </p:nvSpPr>
        <p:spPr>
          <a:xfrm>
            <a:off x="0" y="0"/>
            <a:ext cx="9372600" cy="6934200"/>
          </a:xfrm>
          <a:prstGeom prst="irregularSeal1">
            <a:avLst/>
          </a:prstGeom>
          <a:solidFill>
            <a:srgbClr val="FFFF00"/>
          </a:solidFill>
          <a:ln>
            <a:solidFill>
              <a:schemeClr val="bg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600" y="2568575"/>
            <a:ext cx="8839200" cy="1470025"/>
          </a:xfrm>
        </p:spPr>
        <p:txBody>
          <a:bodyPr>
            <a:noAutofit/>
          </a:bodyPr>
          <a:lstStyle/>
          <a:p>
            <a:r>
              <a:rPr lang="en-US" sz="7100" b="1" spc="50" dirty="0" smtClean="0">
                <a:ln w="13500">
                  <a:solidFill>
                    <a:schemeClr val="accent1">
                      <a:shade val="2500"/>
                      <a:alpha val="6500"/>
                    </a:schemeClr>
                  </a:solidFill>
                  <a:prstDash val="solid"/>
                </a:ln>
                <a:solidFill>
                  <a:srgbClr val="000000"/>
                </a:solidFill>
                <a:effectLst>
                  <a:innerShdw blurRad="50900" dist="38500" dir="13500000">
                    <a:srgbClr val="000000">
                      <a:alpha val="60000"/>
                    </a:srgbClr>
                  </a:innerShdw>
                </a:effectLst>
                <a:latin typeface="Herculanum"/>
                <a:cs typeface="Herculanum"/>
              </a:rPr>
              <a:t>Picture Reveal Game</a:t>
            </a:r>
            <a:endParaRPr lang="en-US" sz="7100" b="1" spc="50" dirty="0">
              <a:ln w="13500">
                <a:solidFill>
                  <a:schemeClr val="accent1">
                    <a:shade val="2500"/>
                    <a:alpha val="6500"/>
                  </a:schemeClr>
                </a:solidFill>
                <a:prstDash val="solid"/>
              </a:ln>
              <a:solidFill>
                <a:srgbClr val="000000"/>
              </a:solidFill>
              <a:effectLst>
                <a:innerShdw blurRad="50900" dist="38500" dir="13500000">
                  <a:srgbClr val="000000">
                    <a:alpha val="60000"/>
                  </a:srgbClr>
                </a:innerShdw>
              </a:effectLst>
              <a:latin typeface="Herculanum"/>
              <a:cs typeface="Herculanum"/>
            </a:endParaRPr>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ction Button: Custom 10">
            <a:hlinkClick r:id="rId2" action="ppaction://hlinksldjump" highlightClick="1"/>
          </p:cNvPr>
          <p:cNvSpPr/>
          <p:nvPr/>
        </p:nvSpPr>
        <p:spPr>
          <a:xfrm>
            <a:off x="457200" y="4114800"/>
            <a:ext cx="3581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Action Button: Custom 9">
            <a:hlinkClick r:id="rId3" action="ppaction://hlinksldjump" highlightClick="1"/>
          </p:cNvPr>
          <p:cNvSpPr/>
          <p:nvPr/>
        </p:nvSpPr>
        <p:spPr>
          <a:xfrm>
            <a:off x="4495800" y="5638800"/>
            <a:ext cx="3962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Action Button: Custom 8">
            <a:hlinkClick r:id="rId3" action="ppaction://hlinksldjump" highlightClick="1"/>
          </p:cNvPr>
          <p:cNvSpPr/>
          <p:nvPr/>
        </p:nvSpPr>
        <p:spPr>
          <a:xfrm>
            <a:off x="4495800" y="4114800"/>
            <a:ext cx="3962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Action Button: Custom 7">
            <a:hlinkClick r:id="rId3" action="ppaction://hlinksldjump" highlightClick="1"/>
          </p:cNvPr>
          <p:cNvSpPr/>
          <p:nvPr/>
        </p:nvSpPr>
        <p:spPr>
          <a:xfrm>
            <a:off x="457200" y="5638800"/>
            <a:ext cx="3581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Question 7</a:t>
            </a:r>
            <a:endParaRPr lang="en-US" dirty="0"/>
          </a:p>
        </p:txBody>
      </p:sp>
      <p:sp>
        <p:nvSpPr>
          <p:cNvPr id="3" name="Content Placeholder 2"/>
          <p:cNvSpPr>
            <a:spLocks noGrp="1"/>
          </p:cNvSpPr>
          <p:nvPr>
            <p:ph idx="1"/>
          </p:nvPr>
        </p:nvSpPr>
        <p:spPr>
          <a:xfrm>
            <a:off x="457200" y="1600201"/>
            <a:ext cx="8229600" cy="1600200"/>
          </a:xfrm>
        </p:spPr>
        <p:txBody>
          <a:bodyPr/>
          <a:lstStyle/>
          <a:p>
            <a:r>
              <a:rPr lang="en-US" dirty="0" smtClean="0"/>
              <a:t>FDR talked about the 3 R’s that the country needed, what are they?</a:t>
            </a:r>
            <a:endParaRPr lang="en-US" dirty="0"/>
          </a:p>
        </p:txBody>
      </p:sp>
      <p:sp>
        <p:nvSpPr>
          <p:cNvPr id="4" name="TextBox 3"/>
          <p:cNvSpPr txBox="1"/>
          <p:nvPr/>
        </p:nvSpPr>
        <p:spPr>
          <a:xfrm>
            <a:off x="685800" y="4114800"/>
            <a:ext cx="3352800" cy="369332"/>
          </a:xfrm>
          <a:prstGeom prst="rect">
            <a:avLst/>
          </a:prstGeom>
          <a:noFill/>
        </p:spPr>
        <p:txBody>
          <a:bodyPr wrap="square" rtlCol="0">
            <a:spAutoFit/>
          </a:bodyPr>
          <a:lstStyle/>
          <a:p>
            <a:r>
              <a:rPr lang="en-US" dirty="0" smtClean="0"/>
              <a:t>A. Relief, recovery. and reform</a:t>
            </a:r>
            <a:endParaRPr lang="en-US" dirty="0"/>
          </a:p>
        </p:txBody>
      </p:sp>
      <p:sp>
        <p:nvSpPr>
          <p:cNvPr id="5" name="TextBox 4"/>
          <p:cNvSpPr txBox="1"/>
          <p:nvPr/>
        </p:nvSpPr>
        <p:spPr>
          <a:xfrm>
            <a:off x="685800" y="5638800"/>
            <a:ext cx="3352800" cy="369332"/>
          </a:xfrm>
          <a:prstGeom prst="rect">
            <a:avLst/>
          </a:prstGeom>
          <a:noFill/>
        </p:spPr>
        <p:txBody>
          <a:bodyPr wrap="square" rtlCol="0">
            <a:spAutoFit/>
          </a:bodyPr>
          <a:lstStyle/>
          <a:p>
            <a:r>
              <a:rPr lang="en-US" dirty="0" smtClean="0"/>
              <a:t>B. Reduce, reuse, and recycle</a:t>
            </a:r>
            <a:endParaRPr lang="en-US" dirty="0"/>
          </a:p>
        </p:txBody>
      </p:sp>
      <p:sp>
        <p:nvSpPr>
          <p:cNvPr id="6" name="TextBox 5"/>
          <p:cNvSpPr txBox="1"/>
          <p:nvPr/>
        </p:nvSpPr>
        <p:spPr>
          <a:xfrm>
            <a:off x="4648200" y="4114800"/>
            <a:ext cx="3810000" cy="369332"/>
          </a:xfrm>
          <a:prstGeom prst="rect">
            <a:avLst/>
          </a:prstGeom>
          <a:noFill/>
        </p:spPr>
        <p:txBody>
          <a:bodyPr wrap="square" rtlCol="0">
            <a:spAutoFit/>
          </a:bodyPr>
          <a:lstStyle/>
          <a:p>
            <a:r>
              <a:rPr lang="en-US" dirty="0" smtClean="0"/>
              <a:t>C. Respect, responsibility, and results</a:t>
            </a:r>
            <a:endParaRPr lang="en-US" dirty="0"/>
          </a:p>
        </p:txBody>
      </p:sp>
      <p:sp>
        <p:nvSpPr>
          <p:cNvPr id="7" name="TextBox 6"/>
          <p:cNvSpPr txBox="1"/>
          <p:nvPr/>
        </p:nvSpPr>
        <p:spPr>
          <a:xfrm>
            <a:off x="4648200" y="5638800"/>
            <a:ext cx="4038600" cy="369332"/>
          </a:xfrm>
          <a:prstGeom prst="rect">
            <a:avLst/>
          </a:prstGeom>
          <a:noFill/>
        </p:spPr>
        <p:txBody>
          <a:bodyPr wrap="square" rtlCol="0">
            <a:spAutoFit/>
          </a:bodyPr>
          <a:lstStyle/>
          <a:p>
            <a:r>
              <a:rPr lang="en-US" dirty="0" smtClean="0"/>
              <a:t>D. Responsibility, respect, and reverence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ction Button: Custom 10">
            <a:hlinkClick r:id="rId2" action="ppaction://hlinksldjump" highlightClick="1"/>
          </p:cNvPr>
          <p:cNvSpPr/>
          <p:nvPr/>
        </p:nvSpPr>
        <p:spPr>
          <a:xfrm>
            <a:off x="4495800" y="4114800"/>
            <a:ext cx="3962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Action Button: Custom 9">
            <a:hlinkClick r:id="rId3" action="ppaction://hlinksldjump" highlightClick="1"/>
          </p:cNvPr>
          <p:cNvSpPr/>
          <p:nvPr/>
        </p:nvSpPr>
        <p:spPr>
          <a:xfrm>
            <a:off x="4495800" y="5638800"/>
            <a:ext cx="3962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Action Button: Custom 8">
            <a:hlinkClick r:id="rId3" action="ppaction://hlinksldjump" highlightClick="1"/>
          </p:cNvPr>
          <p:cNvSpPr/>
          <p:nvPr/>
        </p:nvSpPr>
        <p:spPr>
          <a:xfrm>
            <a:off x="457200" y="4114800"/>
            <a:ext cx="3581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Action Button: Custom 7">
            <a:hlinkClick r:id="rId3" action="ppaction://hlinksldjump" highlightClick="1"/>
          </p:cNvPr>
          <p:cNvSpPr/>
          <p:nvPr/>
        </p:nvSpPr>
        <p:spPr>
          <a:xfrm>
            <a:off x="457200" y="5638800"/>
            <a:ext cx="3581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t> </a:t>
            </a:r>
            <a:endParaRPr lang="en-US" dirty="0"/>
          </a:p>
        </p:txBody>
      </p:sp>
      <p:sp>
        <p:nvSpPr>
          <p:cNvPr id="2" name="Title 1"/>
          <p:cNvSpPr>
            <a:spLocks noGrp="1"/>
          </p:cNvSpPr>
          <p:nvPr>
            <p:ph type="title"/>
          </p:nvPr>
        </p:nvSpPr>
        <p:spPr/>
        <p:txBody>
          <a:bodyPr/>
          <a:lstStyle/>
          <a:p>
            <a:r>
              <a:rPr lang="en-US" dirty="0" smtClean="0"/>
              <a:t>Question 8</a:t>
            </a:r>
            <a:endParaRPr lang="en-US" dirty="0"/>
          </a:p>
        </p:txBody>
      </p:sp>
      <p:sp>
        <p:nvSpPr>
          <p:cNvPr id="3" name="Content Placeholder 2"/>
          <p:cNvSpPr>
            <a:spLocks noGrp="1"/>
          </p:cNvSpPr>
          <p:nvPr>
            <p:ph idx="1"/>
          </p:nvPr>
        </p:nvSpPr>
        <p:spPr>
          <a:xfrm>
            <a:off x="457200" y="1600201"/>
            <a:ext cx="8229600" cy="1600200"/>
          </a:xfrm>
        </p:spPr>
        <p:txBody>
          <a:bodyPr/>
          <a:lstStyle/>
          <a:p>
            <a:r>
              <a:rPr lang="en-US" dirty="0" smtClean="0"/>
              <a:t>What was </a:t>
            </a:r>
            <a:r>
              <a:rPr lang="en-US" dirty="0" err="1"/>
              <a:t>F</a:t>
            </a:r>
            <a:r>
              <a:rPr lang="en-US" dirty="0" err="1" smtClean="0"/>
              <a:t>ala’s</a:t>
            </a:r>
            <a:r>
              <a:rPr lang="en-US" dirty="0" smtClean="0"/>
              <a:t> full name?</a:t>
            </a:r>
            <a:endParaRPr lang="en-US" dirty="0"/>
          </a:p>
        </p:txBody>
      </p:sp>
      <p:sp>
        <p:nvSpPr>
          <p:cNvPr id="4" name="TextBox 3"/>
          <p:cNvSpPr txBox="1"/>
          <p:nvPr/>
        </p:nvSpPr>
        <p:spPr>
          <a:xfrm>
            <a:off x="685800" y="4114800"/>
            <a:ext cx="3352800" cy="369332"/>
          </a:xfrm>
          <a:prstGeom prst="rect">
            <a:avLst/>
          </a:prstGeom>
          <a:noFill/>
        </p:spPr>
        <p:txBody>
          <a:bodyPr wrap="square" rtlCol="0">
            <a:spAutoFit/>
          </a:bodyPr>
          <a:lstStyle/>
          <a:p>
            <a:r>
              <a:rPr lang="en-US" dirty="0" smtClean="0"/>
              <a:t>A. </a:t>
            </a:r>
            <a:r>
              <a:rPr lang="en-US" dirty="0" err="1" smtClean="0"/>
              <a:t>Falahill</a:t>
            </a:r>
            <a:endParaRPr lang="en-US" dirty="0"/>
          </a:p>
        </p:txBody>
      </p:sp>
      <p:sp>
        <p:nvSpPr>
          <p:cNvPr id="5" name="TextBox 4"/>
          <p:cNvSpPr txBox="1"/>
          <p:nvPr/>
        </p:nvSpPr>
        <p:spPr>
          <a:xfrm>
            <a:off x="685800" y="5638800"/>
            <a:ext cx="3352800" cy="369332"/>
          </a:xfrm>
          <a:prstGeom prst="rect">
            <a:avLst/>
          </a:prstGeom>
          <a:noFill/>
        </p:spPr>
        <p:txBody>
          <a:bodyPr wrap="square" rtlCol="0">
            <a:spAutoFit/>
          </a:bodyPr>
          <a:lstStyle/>
          <a:p>
            <a:r>
              <a:rPr lang="en-US" dirty="0" smtClean="0"/>
              <a:t>B. </a:t>
            </a:r>
            <a:r>
              <a:rPr lang="en-US" dirty="0" err="1" smtClean="0"/>
              <a:t>Falalala</a:t>
            </a:r>
            <a:endParaRPr lang="en-US" dirty="0"/>
          </a:p>
        </p:txBody>
      </p:sp>
      <p:sp>
        <p:nvSpPr>
          <p:cNvPr id="6" name="TextBox 5"/>
          <p:cNvSpPr txBox="1"/>
          <p:nvPr/>
        </p:nvSpPr>
        <p:spPr>
          <a:xfrm>
            <a:off x="4648200" y="4114800"/>
            <a:ext cx="3276600" cy="369332"/>
          </a:xfrm>
          <a:prstGeom prst="rect">
            <a:avLst/>
          </a:prstGeom>
          <a:noFill/>
        </p:spPr>
        <p:txBody>
          <a:bodyPr wrap="square" rtlCol="0">
            <a:spAutoFit/>
          </a:bodyPr>
          <a:lstStyle/>
          <a:p>
            <a:r>
              <a:rPr lang="en-US" dirty="0" smtClean="0"/>
              <a:t>C. Murray the Outlaw of </a:t>
            </a:r>
            <a:r>
              <a:rPr lang="en-US" dirty="0" err="1" smtClean="0"/>
              <a:t>Falahill</a:t>
            </a:r>
            <a:endParaRPr lang="en-US" dirty="0"/>
          </a:p>
        </p:txBody>
      </p:sp>
      <p:sp>
        <p:nvSpPr>
          <p:cNvPr id="7" name="TextBox 6"/>
          <p:cNvSpPr txBox="1"/>
          <p:nvPr/>
        </p:nvSpPr>
        <p:spPr>
          <a:xfrm>
            <a:off x="4648200" y="5638800"/>
            <a:ext cx="3048000" cy="369332"/>
          </a:xfrm>
          <a:prstGeom prst="rect">
            <a:avLst/>
          </a:prstGeom>
          <a:noFill/>
        </p:spPr>
        <p:txBody>
          <a:bodyPr wrap="square" rtlCol="0">
            <a:spAutoFit/>
          </a:bodyPr>
          <a:lstStyle/>
          <a:p>
            <a:r>
              <a:rPr lang="en-US" dirty="0" smtClean="0"/>
              <a:t>D. </a:t>
            </a:r>
            <a:r>
              <a:rPr lang="en-US" dirty="0" err="1" smtClean="0"/>
              <a:t>Fala</a:t>
            </a:r>
            <a:r>
              <a:rPr lang="en-US" dirty="0" smtClean="0"/>
              <a:t> Roosevelt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ction Button: Custom 10">
            <a:hlinkClick r:id="rId2" action="ppaction://hlinksldjump" highlightClick="1"/>
          </p:cNvPr>
          <p:cNvSpPr/>
          <p:nvPr/>
        </p:nvSpPr>
        <p:spPr>
          <a:xfrm>
            <a:off x="4495800" y="5638800"/>
            <a:ext cx="3962400" cy="762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D. Dime</a:t>
            </a:r>
            <a:endParaRPr lang="en-US" dirty="0">
              <a:solidFill>
                <a:srgbClr val="000000"/>
              </a:solidFill>
            </a:endParaRPr>
          </a:p>
        </p:txBody>
      </p:sp>
      <p:sp>
        <p:nvSpPr>
          <p:cNvPr id="10" name="Action Button: Custom 9">
            <a:hlinkClick r:id="rId3" action="ppaction://hlinksldjump" highlightClick="1"/>
          </p:cNvPr>
          <p:cNvSpPr/>
          <p:nvPr/>
        </p:nvSpPr>
        <p:spPr>
          <a:xfrm>
            <a:off x="4495800" y="4114800"/>
            <a:ext cx="3962400" cy="762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C.  Penny</a:t>
            </a:r>
            <a:endParaRPr lang="en-US" dirty="0">
              <a:solidFill>
                <a:srgbClr val="000000"/>
              </a:solidFill>
            </a:endParaRPr>
          </a:p>
        </p:txBody>
      </p:sp>
      <p:sp>
        <p:nvSpPr>
          <p:cNvPr id="9" name="Action Button: Custom 8">
            <a:hlinkClick r:id="rId3" action="ppaction://hlinksldjump" highlightClick="1"/>
          </p:cNvPr>
          <p:cNvSpPr/>
          <p:nvPr/>
        </p:nvSpPr>
        <p:spPr>
          <a:xfrm>
            <a:off x="457200" y="4114800"/>
            <a:ext cx="3581400" cy="762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A.  Quarter</a:t>
            </a:r>
            <a:endParaRPr lang="en-US" dirty="0">
              <a:solidFill>
                <a:srgbClr val="000000"/>
              </a:solidFill>
            </a:endParaRPr>
          </a:p>
        </p:txBody>
      </p:sp>
      <p:sp>
        <p:nvSpPr>
          <p:cNvPr id="8" name="Action Button: Custom 7">
            <a:hlinkClick r:id="rId3" action="ppaction://hlinksldjump" highlightClick="1"/>
          </p:cNvPr>
          <p:cNvSpPr/>
          <p:nvPr/>
        </p:nvSpPr>
        <p:spPr>
          <a:xfrm>
            <a:off x="457200" y="5638800"/>
            <a:ext cx="3581400" cy="762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B. Nickel</a:t>
            </a:r>
            <a:endParaRPr lang="en-US" dirty="0">
              <a:solidFill>
                <a:srgbClr val="000000"/>
              </a:solidFill>
            </a:endParaRPr>
          </a:p>
        </p:txBody>
      </p:sp>
      <p:sp>
        <p:nvSpPr>
          <p:cNvPr id="2" name="Title 1"/>
          <p:cNvSpPr>
            <a:spLocks noGrp="1"/>
          </p:cNvSpPr>
          <p:nvPr>
            <p:ph type="title"/>
          </p:nvPr>
        </p:nvSpPr>
        <p:spPr/>
        <p:txBody>
          <a:bodyPr/>
          <a:lstStyle/>
          <a:p>
            <a:r>
              <a:rPr lang="en-US" dirty="0" smtClean="0"/>
              <a:t>Question 9</a:t>
            </a:r>
            <a:endParaRPr lang="en-US" dirty="0"/>
          </a:p>
        </p:txBody>
      </p:sp>
      <p:sp>
        <p:nvSpPr>
          <p:cNvPr id="3" name="Content Placeholder 2"/>
          <p:cNvSpPr>
            <a:spLocks noGrp="1"/>
          </p:cNvSpPr>
          <p:nvPr>
            <p:ph idx="1"/>
          </p:nvPr>
        </p:nvSpPr>
        <p:spPr>
          <a:xfrm>
            <a:off x="457200" y="1600201"/>
            <a:ext cx="8229600" cy="1600200"/>
          </a:xfrm>
        </p:spPr>
        <p:txBody>
          <a:bodyPr/>
          <a:lstStyle/>
          <a:p>
            <a:r>
              <a:rPr lang="en-US" dirty="0" smtClean="0"/>
              <a:t>What coin is Franklin D. Roosevelt 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Content Placeholder 24" descr="Up Close-Strawberry.jpg"/>
          <p:cNvPicPr>
            <a:picLocks noChangeAspect="1"/>
          </p:cNvPicPr>
          <p:nvPr/>
        </p:nvPicPr>
        <p:blipFill>
          <a:blip r:embed="rId2"/>
          <a:srcRect l="-10572" r="-10572"/>
          <a:stretch>
            <a:fillRect/>
          </a:stretch>
        </p:blipFill>
        <p:spPr>
          <a:xfrm>
            <a:off x="-1066800" y="0"/>
            <a:ext cx="11353800" cy="6858000"/>
          </a:xfrm>
          <a:prstGeom prst="rect">
            <a:avLst/>
          </a:prstGeom>
        </p:spPr>
      </p:pic>
      <p:sp>
        <p:nvSpPr>
          <p:cNvPr id="2" name="Title 1"/>
          <p:cNvSpPr>
            <a:spLocks noGrp="1"/>
          </p:cNvSpPr>
          <p:nvPr>
            <p:ph type="title"/>
          </p:nvPr>
        </p:nvSpPr>
        <p:spPr/>
        <p:txBody>
          <a:bodyPr/>
          <a:lstStyle/>
          <a:p>
            <a:endParaRPr lang="en-US" dirty="0"/>
          </a:p>
        </p:txBody>
      </p:sp>
      <p:sp>
        <p:nvSpPr>
          <p:cNvPr id="8" name="Action Button: Custom 7">
            <a:hlinkClick r:id="rId3" action="ppaction://hlinksldjump"/>
          </p:cNvPr>
          <p:cNvSpPr/>
          <p:nvPr/>
        </p:nvSpPr>
        <p:spPr>
          <a:xfrm>
            <a:off x="3200400" y="17052"/>
            <a:ext cx="3048000" cy="2116548"/>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4419600" y="480536"/>
            <a:ext cx="1066800" cy="738664"/>
          </a:xfrm>
          <a:prstGeom prst="rect">
            <a:avLst/>
          </a:prstGeom>
          <a:noFill/>
        </p:spPr>
        <p:txBody>
          <a:bodyPr wrap="square" rtlCol="0">
            <a:spAutoFit/>
          </a:bodyPr>
          <a:lstStyle/>
          <a:p>
            <a:r>
              <a:rPr lang="en-US" sz="4200" dirty="0" smtClean="0"/>
              <a:t>2</a:t>
            </a:r>
            <a:endParaRPr lang="en-US" sz="4200" dirty="0"/>
          </a:p>
        </p:txBody>
      </p:sp>
      <p:sp>
        <p:nvSpPr>
          <p:cNvPr id="10" name="Action Button: Custom 9">
            <a:hlinkClick r:id="rId4" action="ppaction://hlinksldjump"/>
          </p:cNvPr>
          <p:cNvSpPr/>
          <p:nvPr/>
        </p:nvSpPr>
        <p:spPr>
          <a:xfrm>
            <a:off x="6324600" y="0"/>
            <a:ext cx="2895600" cy="21336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7467600" y="533400"/>
            <a:ext cx="914400" cy="692497"/>
          </a:xfrm>
          <a:prstGeom prst="rect">
            <a:avLst/>
          </a:prstGeom>
          <a:noFill/>
        </p:spPr>
        <p:txBody>
          <a:bodyPr wrap="square" rtlCol="0">
            <a:spAutoFit/>
          </a:bodyPr>
          <a:lstStyle/>
          <a:p>
            <a:r>
              <a:rPr lang="en-US" sz="3900" dirty="0"/>
              <a:t>3</a:t>
            </a:r>
          </a:p>
        </p:txBody>
      </p:sp>
      <p:sp>
        <p:nvSpPr>
          <p:cNvPr id="12" name="Action Button: Custom 11">
            <a:hlinkClick r:id="rId5" action="ppaction://hlinksldjump"/>
          </p:cNvPr>
          <p:cNvSpPr/>
          <p:nvPr/>
        </p:nvSpPr>
        <p:spPr>
          <a:xfrm>
            <a:off x="76200" y="2209800"/>
            <a:ext cx="30480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1371600" y="3132892"/>
            <a:ext cx="1066800" cy="677108"/>
          </a:xfrm>
          <a:prstGeom prst="rect">
            <a:avLst/>
          </a:prstGeom>
          <a:noFill/>
        </p:spPr>
        <p:txBody>
          <a:bodyPr wrap="square" rtlCol="0">
            <a:spAutoFit/>
          </a:bodyPr>
          <a:lstStyle/>
          <a:p>
            <a:r>
              <a:rPr lang="en-US" sz="3800" dirty="0" smtClean="0"/>
              <a:t>4</a:t>
            </a:r>
            <a:endParaRPr lang="en-US" sz="3800" dirty="0"/>
          </a:p>
        </p:txBody>
      </p:sp>
      <p:sp>
        <p:nvSpPr>
          <p:cNvPr id="14" name="Action Button: Custom 13">
            <a:hlinkClick r:id="rId6" action="ppaction://hlinksldjump"/>
          </p:cNvPr>
          <p:cNvSpPr/>
          <p:nvPr/>
        </p:nvSpPr>
        <p:spPr>
          <a:xfrm>
            <a:off x="3200400" y="2209800"/>
            <a:ext cx="30480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4572000" y="3117503"/>
            <a:ext cx="1066800" cy="692497"/>
          </a:xfrm>
          <a:prstGeom prst="rect">
            <a:avLst/>
          </a:prstGeom>
          <a:noFill/>
        </p:spPr>
        <p:txBody>
          <a:bodyPr wrap="square" rtlCol="0">
            <a:spAutoFit/>
          </a:bodyPr>
          <a:lstStyle/>
          <a:p>
            <a:r>
              <a:rPr lang="en-US" sz="3900" dirty="0" smtClean="0"/>
              <a:t>5</a:t>
            </a:r>
            <a:endParaRPr lang="en-US" sz="3900" dirty="0"/>
          </a:p>
        </p:txBody>
      </p:sp>
      <p:sp>
        <p:nvSpPr>
          <p:cNvPr id="16" name="Action Button: Custom 15">
            <a:hlinkClick r:id="rId7" action="ppaction://hlinksldjump"/>
          </p:cNvPr>
          <p:cNvSpPr/>
          <p:nvPr/>
        </p:nvSpPr>
        <p:spPr>
          <a:xfrm>
            <a:off x="6324600" y="2209800"/>
            <a:ext cx="28956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7467600" y="3132892"/>
            <a:ext cx="1219200" cy="707886"/>
          </a:xfrm>
          <a:prstGeom prst="rect">
            <a:avLst/>
          </a:prstGeom>
          <a:noFill/>
        </p:spPr>
        <p:txBody>
          <a:bodyPr wrap="square" rtlCol="0">
            <a:spAutoFit/>
          </a:bodyPr>
          <a:lstStyle/>
          <a:p>
            <a:r>
              <a:rPr lang="en-US" sz="3900" dirty="0" smtClean="0"/>
              <a:t>6</a:t>
            </a:r>
            <a:endParaRPr lang="en-US" sz="3900" dirty="0"/>
          </a:p>
        </p:txBody>
      </p:sp>
      <p:sp>
        <p:nvSpPr>
          <p:cNvPr id="18" name="Action Button: Custom 17">
            <a:hlinkClick r:id="rId8" action="ppaction://hlinksldjump"/>
          </p:cNvPr>
          <p:cNvSpPr/>
          <p:nvPr/>
        </p:nvSpPr>
        <p:spPr>
          <a:xfrm>
            <a:off x="762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1371600" y="5257800"/>
            <a:ext cx="533400" cy="707886"/>
          </a:xfrm>
          <a:prstGeom prst="rect">
            <a:avLst/>
          </a:prstGeom>
          <a:noFill/>
        </p:spPr>
        <p:txBody>
          <a:bodyPr wrap="square" rtlCol="0">
            <a:spAutoFit/>
          </a:bodyPr>
          <a:lstStyle/>
          <a:p>
            <a:r>
              <a:rPr lang="en-US" sz="3900" dirty="0" smtClean="0"/>
              <a:t>7</a:t>
            </a:r>
            <a:endParaRPr lang="en-US" sz="3900" dirty="0"/>
          </a:p>
        </p:txBody>
      </p:sp>
      <p:sp>
        <p:nvSpPr>
          <p:cNvPr id="20" name="Action Button: Custom 19">
            <a:hlinkClick r:id="rId9" action="ppaction://hlinksldjump"/>
          </p:cNvPr>
          <p:cNvSpPr/>
          <p:nvPr/>
        </p:nvSpPr>
        <p:spPr>
          <a:xfrm>
            <a:off x="32004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4495800" y="5257800"/>
            <a:ext cx="762000" cy="692497"/>
          </a:xfrm>
          <a:prstGeom prst="rect">
            <a:avLst/>
          </a:prstGeom>
          <a:noFill/>
        </p:spPr>
        <p:txBody>
          <a:bodyPr wrap="square" rtlCol="0">
            <a:spAutoFit/>
          </a:bodyPr>
          <a:lstStyle/>
          <a:p>
            <a:r>
              <a:rPr lang="en-US" sz="3900" dirty="0" smtClean="0"/>
              <a:t>8</a:t>
            </a:r>
            <a:endParaRPr lang="en-US" sz="3900" dirty="0"/>
          </a:p>
        </p:txBody>
      </p:sp>
      <p:sp>
        <p:nvSpPr>
          <p:cNvPr id="22" name="Action Button: Custom 21">
            <a:hlinkClick r:id="rId10" action="ppaction://hlinksldjump"/>
          </p:cNvPr>
          <p:cNvSpPr/>
          <p:nvPr/>
        </p:nvSpPr>
        <p:spPr>
          <a:xfrm>
            <a:off x="6324600" y="4572000"/>
            <a:ext cx="28956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7543800" y="5257800"/>
            <a:ext cx="914400" cy="692497"/>
          </a:xfrm>
          <a:prstGeom prst="rect">
            <a:avLst/>
          </a:prstGeom>
          <a:noFill/>
        </p:spPr>
        <p:txBody>
          <a:bodyPr wrap="square" rtlCol="0">
            <a:spAutoFit/>
          </a:bodyPr>
          <a:lstStyle/>
          <a:p>
            <a:r>
              <a:rPr lang="en-US" sz="3900" dirty="0" smtClean="0"/>
              <a:t>9</a:t>
            </a:r>
            <a:endParaRPr lang="en-US" sz="39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Content Placeholder 24" descr="Up Close-Strawberry.jpg"/>
          <p:cNvPicPr>
            <a:picLocks noChangeAspect="1"/>
          </p:cNvPicPr>
          <p:nvPr/>
        </p:nvPicPr>
        <p:blipFill>
          <a:blip r:embed="rId2"/>
          <a:srcRect l="-10572" r="-10572"/>
          <a:stretch>
            <a:fillRect/>
          </a:stretch>
        </p:blipFill>
        <p:spPr>
          <a:xfrm>
            <a:off x="-1066800" y="0"/>
            <a:ext cx="11353800" cy="6858000"/>
          </a:xfrm>
          <a:prstGeom prst="rect">
            <a:avLst/>
          </a:prstGeom>
        </p:spPr>
      </p:pic>
      <p:sp>
        <p:nvSpPr>
          <p:cNvPr id="2" name="Title 1"/>
          <p:cNvSpPr>
            <a:spLocks noGrp="1"/>
          </p:cNvSpPr>
          <p:nvPr>
            <p:ph type="title"/>
          </p:nvPr>
        </p:nvSpPr>
        <p:spPr/>
        <p:txBody>
          <a:bodyPr/>
          <a:lstStyle/>
          <a:p>
            <a:endParaRPr lang="en-US"/>
          </a:p>
        </p:txBody>
      </p:sp>
      <p:sp>
        <p:nvSpPr>
          <p:cNvPr id="10" name="Action Button: Custom 9">
            <a:hlinkClick r:id="rId3" action="ppaction://hlinksldjump"/>
          </p:cNvPr>
          <p:cNvSpPr/>
          <p:nvPr/>
        </p:nvSpPr>
        <p:spPr>
          <a:xfrm>
            <a:off x="6324600" y="0"/>
            <a:ext cx="2895600" cy="21336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7467600" y="533400"/>
            <a:ext cx="914400" cy="692497"/>
          </a:xfrm>
          <a:prstGeom prst="rect">
            <a:avLst/>
          </a:prstGeom>
          <a:noFill/>
        </p:spPr>
        <p:txBody>
          <a:bodyPr wrap="square" rtlCol="0">
            <a:spAutoFit/>
          </a:bodyPr>
          <a:lstStyle/>
          <a:p>
            <a:r>
              <a:rPr lang="en-US" sz="3900" dirty="0"/>
              <a:t>3</a:t>
            </a:r>
          </a:p>
        </p:txBody>
      </p:sp>
      <p:sp>
        <p:nvSpPr>
          <p:cNvPr id="12" name="Action Button: Custom 11">
            <a:hlinkClick r:id="rId4" action="ppaction://hlinksldjump"/>
          </p:cNvPr>
          <p:cNvSpPr/>
          <p:nvPr/>
        </p:nvSpPr>
        <p:spPr>
          <a:xfrm>
            <a:off x="76200" y="2209800"/>
            <a:ext cx="30480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1371600" y="3132892"/>
            <a:ext cx="1066800" cy="677108"/>
          </a:xfrm>
          <a:prstGeom prst="rect">
            <a:avLst/>
          </a:prstGeom>
          <a:noFill/>
        </p:spPr>
        <p:txBody>
          <a:bodyPr wrap="square" rtlCol="0">
            <a:spAutoFit/>
          </a:bodyPr>
          <a:lstStyle/>
          <a:p>
            <a:r>
              <a:rPr lang="en-US" sz="3800" dirty="0" smtClean="0"/>
              <a:t>4</a:t>
            </a:r>
            <a:endParaRPr lang="en-US" sz="3800" dirty="0"/>
          </a:p>
        </p:txBody>
      </p:sp>
      <p:sp>
        <p:nvSpPr>
          <p:cNvPr id="14" name="Action Button: Custom 13">
            <a:hlinkClick r:id="rId5" action="ppaction://hlinksldjump"/>
          </p:cNvPr>
          <p:cNvSpPr/>
          <p:nvPr/>
        </p:nvSpPr>
        <p:spPr>
          <a:xfrm>
            <a:off x="3200400" y="2209800"/>
            <a:ext cx="30480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4572000" y="3117503"/>
            <a:ext cx="1066800" cy="692497"/>
          </a:xfrm>
          <a:prstGeom prst="rect">
            <a:avLst/>
          </a:prstGeom>
          <a:noFill/>
        </p:spPr>
        <p:txBody>
          <a:bodyPr wrap="square" rtlCol="0">
            <a:spAutoFit/>
          </a:bodyPr>
          <a:lstStyle/>
          <a:p>
            <a:r>
              <a:rPr lang="en-US" sz="3900" dirty="0" smtClean="0"/>
              <a:t>5</a:t>
            </a:r>
            <a:endParaRPr lang="en-US" sz="3900" dirty="0"/>
          </a:p>
        </p:txBody>
      </p:sp>
      <p:sp>
        <p:nvSpPr>
          <p:cNvPr id="16" name="Action Button: Custom 15">
            <a:hlinkClick r:id="rId6" action="ppaction://hlinksldjump"/>
          </p:cNvPr>
          <p:cNvSpPr/>
          <p:nvPr/>
        </p:nvSpPr>
        <p:spPr>
          <a:xfrm>
            <a:off x="6324600" y="2209800"/>
            <a:ext cx="28956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7467600" y="3132892"/>
            <a:ext cx="1219200" cy="707886"/>
          </a:xfrm>
          <a:prstGeom prst="rect">
            <a:avLst/>
          </a:prstGeom>
          <a:noFill/>
        </p:spPr>
        <p:txBody>
          <a:bodyPr wrap="square" rtlCol="0">
            <a:spAutoFit/>
          </a:bodyPr>
          <a:lstStyle/>
          <a:p>
            <a:r>
              <a:rPr lang="en-US" sz="3900" dirty="0" smtClean="0"/>
              <a:t>6</a:t>
            </a:r>
            <a:endParaRPr lang="en-US" sz="3900" dirty="0"/>
          </a:p>
        </p:txBody>
      </p:sp>
      <p:sp>
        <p:nvSpPr>
          <p:cNvPr id="18" name="Action Button: Custom 17">
            <a:hlinkClick r:id="rId7" action="ppaction://hlinksldjump"/>
          </p:cNvPr>
          <p:cNvSpPr/>
          <p:nvPr/>
        </p:nvSpPr>
        <p:spPr>
          <a:xfrm>
            <a:off x="762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1371600" y="5257800"/>
            <a:ext cx="533400" cy="707886"/>
          </a:xfrm>
          <a:prstGeom prst="rect">
            <a:avLst/>
          </a:prstGeom>
          <a:noFill/>
        </p:spPr>
        <p:txBody>
          <a:bodyPr wrap="square" rtlCol="0">
            <a:spAutoFit/>
          </a:bodyPr>
          <a:lstStyle/>
          <a:p>
            <a:r>
              <a:rPr lang="en-US" sz="3900" dirty="0" smtClean="0"/>
              <a:t>7</a:t>
            </a:r>
            <a:endParaRPr lang="en-US" sz="3900" dirty="0"/>
          </a:p>
        </p:txBody>
      </p:sp>
      <p:sp>
        <p:nvSpPr>
          <p:cNvPr id="20" name="Action Button: Custom 19">
            <a:hlinkClick r:id="rId8" action="ppaction://hlinksldjump"/>
          </p:cNvPr>
          <p:cNvSpPr/>
          <p:nvPr/>
        </p:nvSpPr>
        <p:spPr>
          <a:xfrm>
            <a:off x="32004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4495800" y="5257800"/>
            <a:ext cx="762000" cy="692497"/>
          </a:xfrm>
          <a:prstGeom prst="rect">
            <a:avLst/>
          </a:prstGeom>
          <a:noFill/>
        </p:spPr>
        <p:txBody>
          <a:bodyPr wrap="square" rtlCol="0">
            <a:spAutoFit/>
          </a:bodyPr>
          <a:lstStyle/>
          <a:p>
            <a:r>
              <a:rPr lang="en-US" sz="3900" dirty="0" smtClean="0"/>
              <a:t>8</a:t>
            </a:r>
            <a:endParaRPr lang="en-US" sz="3900" dirty="0"/>
          </a:p>
        </p:txBody>
      </p:sp>
      <p:sp>
        <p:nvSpPr>
          <p:cNvPr id="22" name="Action Button: Custom 21">
            <a:hlinkClick r:id="rId9" action="ppaction://hlinksldjump"/>
          </p:cNvPr>
          <p:cNvSpPr/>
          <p:nvPr/>
        </p:nvSpPr>
        <p:spPr>
          <a:xfrm>
            <a:off x="6324600" y="4572000"/>
            <a:ext cx="28956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7543800" y="5257800"/>
            <a:ext cx="914400" cy="692497"/>
          </a:xfrm>
          <a:prstGeom prst="rect">
            <a:avLst/>
          </a:prstGeom>
          <a:noFill/>
        </p:spPr>
        <p:txBody>
          <a:bodyPr wrap="square" rtlCol="0">
            <a:spAutoFit/>
          </a:bodyPr>
          <a:lstStyle/>
          <a:p>
            <a:r>
              <a:rPr lang="en-US" sz="3900" dirty="0" smtClean="0"/>
              <a:t>9</a:t>
            </a:r>
            <a:endParaRPr lang="en-US" sz="39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Content Placeholder 24" descr="Up Close-Strawberry.jpg"/>
          <p:cNvPicPr>
            <a:picLocks noChangeAspect="1"/>
          </p:cNvPicPr>
          <p:nvPr/>
        </p:nvPicPr>
        <p:blipFill>
          <a:blip r:embed="rId2"/>
          <a:srcRect l="-10572" r="-10572"/>
          <a:stretch>
            <a:fillRect/>
          </a:stretch>
        </p:blipFill>
        <p:spPr>
          <a:xfrm>
            <a:off x="-1066800" y="0"/>
            <a:ext cx="11353800" cy="6858000"/>
          </a:xfrm>
          <a:prstGeom prst="rect">
            <a:avLst/>
          </a:prstGeom>
        </p:spPr>
      </p:pic>
      <p:sp>
        <p:nvSpPr>
          <p:cNvPr id="2" name="Title 1"/>
          <p:cNvSpPr>
            <a:spLocks noGrp="1"/>
          </p:cNvSpPr>
          <p:nvPr>
            <p:ph type="title"/>
          </p:nvPr>
        </p:nvSpPr>
        <p:spPr/>
        <p:txBody>
          <a:bodyPr/>
          <a:lstStyle/>
          <a:p>
            <a:endParaRPr lang="en-US"/>
          </a:p>
        </p:txBody>
      </p:sp>
      <p:sp>
        <p:nvSpPr>
          <p:cNvPr id="12" name="Action Button: Custom 11">
            <a:hlinkClick r:id="rId3" action="ppaction://hlinksldjump"/>
          </p:cNvPr>
          <p:cNvSpPr/>
          <p:nvPr/>
        </p:nvSpPr>
        <p:spPr>
          <a:xfrm>
            <a:off x="76200" y="2209800"/>
            <a:ext cx="30480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1371600" y="3132892"/>
            <a:ext cx="1066800" cy="677108"/>
          </a:xfrm>
          <a:prstGeom prst="rect">
            <a:avLst/>
          </a:prstGeom>
          <a:noFill/>
        </p:spPr>
        <p:txBody>
          <a:bodyPr wrap="square" rtlCol="0">
            <a:spAutoFit/>
          </a:bodyPr>
          <a:lstStyle/>
          <a:p>
            <a:r>
              <a:rPr lang="en-US" sz="3800" dirty="0" smtClean="0"/>
              <a:t>4</a:t>
            </a:r>
            <a:endParaRPr lang="en-US" sz="3800" dirty="0"/>
          </a:p>
        </p:txBody>
      </p:sp>
      <p:sp>
        <p:nvSpPr>
          <p:cNvPr id="14" name="Action Button: Custom 13">
            <a:hlinkClick r:id="rId4" action="ppaction://hlinksldjump"/>
          </p:cNvPr>
          <p:cNvSpPr/>
          <p:nvPr/>
        </p:nvSpPr>
        <p:spPr>
          <a:xfrm>
            <a:off x="3200400" y="2209800"/>
            <a:ext cx="30480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4572000" y="3117503"/>
            <a:ext cx="1066800" cy="692497"/>
          </a:xfrm>
          <a:prstGeom prst="rect">
            <a:avLst/>
          </a:prstGeom>
          <a:noFill/>
        </p:spPr>
        <p:txBody>
          <a:bodyPr wrap="square" rtlCol="0">
            <a:spAutoFit/>
          </a:bodyPr>
          <a:lstStyle/>
          <a:p>
            <a:r>
              <a:rPr lang="en-US" sz="3900" dirty="0" smtClean="0"/>
              <a:t>5</a:t>
            </a:r>
            <a:endParaRPr lang="en-US" sz="3900" dirty="0"/>
          </a:p>
        </p:txBody>
      </p:sp>
      <p:sp>
        <p:nvSpPr>
          <p:cNvPr id="16" name="Action Button: Custom 15">
            <a:hlinkClick r:id="rId5" action="ppaction://hlinksldjump"/>
          </p:cNvPr>
          <p:cNvSpPr/>
          <p:nvPr/>
        </p:nvSpPr>
        <p:spPr>
          <a:xfrm>
            <a:off x="6324600" y="2209800"/>
            <a:ext cx="28956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7467600" y="3132892"/>
            <a:ext cx="1219200" cy="707886"/>
          </a:xfrm>
          <a:prstGeom prst="rect">
            <a:avLst/>
          </a:prstGeom>
          <a:noFill/>
        </p:spPr>
        <p:txBody>
          <a:bodyPr wrap="square" rtlCol="0">
            <a:spAutoFit/>
          </a:bodyPr>
          <a:lstStyle/>
          <a:p>
            <a:r>
              <a:rPr lang="en-US" sz="3900" dirty="0" smtClean="0"/>
              <a:t>6</a:t>
            </a:r>
            <a:endParaRPr lang="en-US" sz="3900" dirty="0"/>
          </a:p>
        </p:txBody>
      </p:sp>
      <p:sp>
        <p:nvSpPr>
          <p:cNvPr id="18" name="Action Button: Custom 17">
            <a:hlinkClick r:id="rId6" action="ppaction://hlinksldjump"/>
          </p:cNvPr>
          <p:cNvSpPr/>
          <p:nvPr/>
        </p:nvSpPr>
        <p:spPr>
          <a:xfrm>
            <a:off x="762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1371600" y="5257800"/>
            <a:ext cx="533400" cy="707886"/>
          </a:xfrm>
          <a:prstGeom prst="rect">
            <a:avLst/>
          </a:prstGeom>
          <a:noFill/>
        </p:spPr>
        <p:txBody>
          <a:bodyPr wrap="square" rtlCol="0">
            <a:spAutoFit/>
          </a:bodyPr>
          <a:lstStyle/>
          <a:p>
            <a:r>
              <a:rPr lang="en-US" sz="3900" dirty="0" smtClean="0"/>
              <a:t>7</a:t>
            </a:r>
            <a:endParaRPr lang="en-US" sz="3900" dirty="0"/>
          </a:p>
        </p:txBody>
      </p:sp>
      <p:sp>
        <p:nvSpPr>
          <p:cNvPr id="20" name="Action Button: Custom 19">
            <a:hlinkClick r:id="rId7" action="ppaction://hlinksldjump"/>
          </p:cNvPr>
          <p:cNvSpPr/>
          <p:nvPr/>
        </p:nvSpPr>
        <p:spPr>
          <a:xfrm>
            <a:off x="32004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4495800" y="5257800"/>
            <a:ext cx="762000" cy="692497"/>
          </a:xfrm>
          <a:prstGeom prst="rect">
            <a:avLst/>
          </a:prstGeom>
          <a:noFill/>
        </p:spPr>
        <p:txBody>
          <a:bodyPr wrap="square" rtlCol="0">
            <a:spAutoFit/>
          </a:bodyPr>
          <a:lstStyle/>
          <a:p>
            <a:r>
              <a:rPr lang="en-US" sz="3900" dirty="0" smtClean="0"/>
              <a:t>8</a:t>
            </a:r>
            <a:endParaRPr lang="en-US" sz="3900" dirty="0"/>
          </a:p>
        </p:txBody>
      </p:sp>
      <p:sp>
        <p:nvSpPr>
          <p:cNvPr id="22" name="Action Button: Custom 21">
            <a:hlinkClick r:id="rId8" action="ppaction://hlinksldjump"/>
          </p:cNvPr>
          <p:cNvSpPr/>
          <p:nvPr/>
        </p:nvSpPr>
        <p:spPr>
          <a:xfrm>
            <a:off x="6324600" y="4572000"/>
            <a:ext cx="28956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7543800" y="5257800"/>
            <a:ext cx="914400" cy="692497"/>
          </a:xfrm>
          <a:prstGeom prst="rect">
            <a:avLst/>
          </a:prstGeom>
          <a:noFill/>
        </p:spPr>
        <p:txBody>
          <a:bodyPr wrap="square" rtlCol="0">
            <a:spAutoFit/>
          </a:bodyPr>
          <a:lstStyle/>
          <a:p>
            <a:r>
              <a:rPr lang="en-US" sz="3900" dirty="0" smtClean="0"/>
              <a:t>9</a:t>
            </a:r>
            <a:endParaRPr lang="en-US" sz="39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Content Placeholder 24" descr="Up Close-Strawberry.jpg"/>
          <p:cNvPicPr>
            <a:picLocks noChangeAspect="1"/>
          </p:cNvPicPr>
          <p:nvPr/>
        </p:nvPicPr>
        <p:blipFill>
          <a:blip r:embed="rId2"/>
          <a:srcRect l="-10572" r="-10572"/>
          <a:stretch>
            <a:fillRect/>
          </a:stretch>
        </p:blipFill>
        <p:spPr>
          <a:xfrm>
            <a:off x="-1066800" y="0"/>
            <a:ext cx="11353800" cy="6858000"/>
          </a:xfrm>
          <a:prstGeom prst="rect">
            <a:avLst/>
          </a:prstGeom>
        </p:spPr>
      </p:pic>
      <p:sp>
        <p:nvSpPr>
          <p:cNvPr id="2" name="Title 1"/>
          <p:cNvSpPr>
            <a:spLocks noGrp="1"/>
          </p:cNvSpPr>
          <p:nvPr>
            <p:ph type="title"/>
          </p:nvPr>
        </p:nvSpPr>
        <p:spPr/>
        <p:txBody>
          <a:bodyPr/>
          <a:lstStyle/>
          <a:p>
            <a:endParaRPr lang="en-US"/>
          </a:p>
        </p:txBody>
      </p:sp>
      <p:sp>
        <p:nvSpPr>
          <p:cNvPr id="14" name="Action Button: Custom 13">
            <a:hlinkClick r:id="rId3" action="ppaction://hlinksldjump"/>
          </p:cNvPr>
          <p:cNvSpPr/>
          <p:nvPr/>
        </p:nvSpPr>
        <p:spPr>
          <a:xfrm>
            <a:off x="3200400" y="2209800"/>
            <a:ext cx="30480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4572000" y="3117503"/>
            <a:ext cx="1066800" cy="692497"/>
          </a:xfrm>
          <a:prstGeom prst="rect">
            <a:avLst/>
          </a:prstGeom>
          <a:noFill/>
        </p:spPr>
        <p:txBody>
          <a:bodyPr wrap="square" rtlCol="0">
            <a:spAutoFit/>
          </a:bodyPr>
          <a:lstStyle/>
          <a:p>
            <a:r>
              <a:rPr lang="en-US" sz="3900" dirty="0" smtClean="0"/>
              <a:t>5</a:t>
            </a:r>
            <a:endParaRPr lang="en-US" sz="3900" dirty="0"/>
          </a:p>
        </p:txBody>
      </p:sp>
      <p:sp>
        <p:nvSpPr>
          <p:cNvPr id="16" name="Action Button: Custom 15">
            <a:hlinkClick r:id="rId4" action="ppaction://hlinksldjump"/>
          </p:cNvPr>
          <p:cNvSpPr/>
          <p:nvPr/>
        </p:nvSpPr>
        <p:spPr>
          <a:xfrm>
            <a:off x="6324600" y="2209800"/>
            <a:ext cx="28956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7467600" y="3132892"/>
            <a:ext cx="1219200" cy="707886"/>
          </a:xfrm>
          <a:prstGeom prst="rect">
            <a:avLst/>
          </a:prstGeom>
          <a:noFill/>
        </p:spPr>
        <p:txBody>
          <a:bodyPr wrap="square" rtlCol="0">
            <a:spAutoFit/>
          </a:bodyPr>
          <a:lstStyle/>
          <a:p>
            <a:r>
              <a:rPr lang="en-US" sz="3900" dirty="0" smtClean="0"/>
              <a:t>6</a:t>
            </a:r>
            <a:endParaRPr lang="en-US" sz="3900" dirty="0"/>
          </a:p>
        </p:txBody>
      </p:sp>
      <p:sp>
        <p:nvSpPr>
          <p:cNvPr id="18" name="Action Button: Custom 17">
            <a:hlinkClick r:id="rId5" action="ppaction://hlinksldjump"/>
          </p:cNvPr>
          <p:cNvSpPr/>
          <p:nvPr/>
        </p:nvSpPr>
        <p:spPr>
          <a:xfrm>
            <a:off x="762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1371600" y="5257800"/>
            <a:ext cx="533400" cy="707886"/>
          </a:xfrm>
          <a:prstGeom prst="rect">
            <a:avLst/>
          </a:prstGeom>
          <a:noFill/>
        </p:spPr>
        <p:txBody>
          <a:bodyPr wrap="square" rtlCol="0">
            <a:spAutoFit/>
          </a:bodyPr>
          <a:lstStyle/>
          <a:p>
            <a:r>
              <a:rPr lang="en-US" sz="3900" dirty="0" smtClean="0"/>
              <a:t>7</a:t>
            </a:r>
            <a:endParaRPr lang="en-US" sz="3900" dirty="0"/>
          </a:p>
        </p:txBody>
      </p:sp>
      <p:sp>
        <p:nvSpPr>
          <p:cNvPr id="20" name="Action Button: Custom 19">
            <a:hlinkClick r:id="rId6" action="ppaction://hlinksldjump"/>
          </p:cNvPr>
          <p:cNvSpPr/>
          <p:nvPr/>
        </p:nvSpPr>
        <p:spPr>
          <a:xfrm>
            <a:off x="32004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4495800" y="5257800"/>
            <a:ext cx="762000" cy="692497"/>
          </a:xfrm>
          <a:prstGeom prst="rect">
            <a:avLst/>
          </a:prstGeom>
          <a:noFill/>
        </p:spPr>
        <p:txBody>
          <a:bodyPr wrap="square" rtlCol="0">
            <a:spAutoFit/>
          </a:bodyPr>
          <a:lstStyle/>
          <a:p>
            <a:r>
              <a:rPr lang="en-US" sz="3900" dirty="0" smtClean="0"/>
              <a:t>8</a:t>
            </a:r>
            <a:endParaRPr lang="en-US" sz="3900" dirty="0"/>
          </a:p>
        </p:txBody>
      </p:sp>
      <p:sp>
        <p:nvSpPr>
          <p:cNvPr id="22" name="Action Button: Custom 21">
            <a:hlinkClick r:id="rId7" action="ppaction://hlinksldjump"/>
          </p:cNvPr>
          <p:cNvSpPr/>
          <p:nvPr/>
        </p:nvSpPr>
        <p:spPr>
          <a:xfrm>
            <a:off x="6324600" y="4572000"/>
            <a:ext cx="28956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7543800" y="5257800"/>
            <a:ext cx="914400" cy="692497"/>
          </a:xfrm>
          <a:prstGeom prst="rect">
            <a:avLst/>
          </a:prstGeom>
          <a:noFill/>
        </p:spPr>
        <p:txBody>
          <a:bodyPr wrap="square" rtlCol="0">
            <a:spAutoFit/>
          </a:bodyPr>
          <a:lstStyle/>
          <a:p>
            <a:r>
              <a:rPr lang="en-US" sz="3900" dirty="0" smtClean="0"/>
              <a:t>9</a:t>
            </a:r>
            <a:endParaRPr lang="en-US" sz="39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Content Placeholder 24" descr="Up Close-Strawberry.jpg"/>
          <p:cNvPicPr>
            <a:picLocks noChangeAspect="1"/>
          </p:cNvPicPr>
          <p:nvPr/>
        </p:nvPicPr>
        <p:blipFill>
          <a:blip r:embed="rId2"/>
          <a:srcRect l="-10572" r="-10572"/>
          <a:stretch>
            <a:fillRect/>
          </a:stretch>
        </p:blipFill>
        <p:spPr>
          <a:xfrm>
            <a:off x="-1066800" y="0"/>
            <a:ext cx="11353800" cy="6858000"/>
          </a:xfrm>
          <a:prstGeom prst="rect">
            <a:avLst/>
          </a:prstGeom>
        </p:spPr>
      </p:pic>
      <p:sp>
        <p:nvSpPr>
          <p:cNvPr id="2" name="Title 1"/>
          <p:cNvSpPr>
            <a:spLocks noGrp="1"/>
          </p:cNvSpPr>
          <p:nvPr>
            <p:ph type="title"/>
          </p:nvPr>
        </p:nvSpPr>
        <p:spPr/>
        <p:txBody>
          <a:bodyPr/>
          <a:lstStyle/>
          <a:p>
            <a:endParaRPr lang="en-US"/>
          </a:p>
        </p:txBody>
      </p:sp>
      <p:sp>
        <p:nvSpPr>
          <p:cNvPr id="16" name="Action Button: Custom 15">
            <a:hlinkClick r:id="rId3" action="ppaction://hlinksldjump"/>
          </p:cNvPr>
          <p:cNvSpPr/>
          <p:nvPr/>
        </p:nvSpPr>
        <p:spPr>
          <a:xfrm>
            <a:off x="6324600" y="2209800"/>
            <a:ext cx="28956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7467600" y="3132892"/>
            <a:ext cx="1219200" cy="707886"/>
          </a:xfrm>
          <a:prstGeom prst="rect">
            <a:avLst/>
          </a:prstGeom>
          <a:noFill/>
        </p:spPr>
        <p:txBody>
          <a:bodyPr wrap="square" rtlCol="0">
            <a:spAutoFit/>
          </a:bodyPr>
          <a:lstStyle/>
          <a:p>
            <a:r>
              <a:rPr lang="en-US" sz="3900" dirty="0" smtClean="0"/>
              <a:t>6</a:t>
            </a:r>
            <a:endParaRPr lang="en-US" sz="3900" dirty="0"/>
          </a:p>
        </p:txBody>
      </p:sp>
      <p:sp>
        <p:nvSpPr>
          <p:cNvPr id="18" name="Action Button: Custom 17">
            <a:hlinkClick r:id="rId4" action="ppaction://hlinksldjump"/>
          </p:cNvPr>
          <p:cNvSpPr/>
          <p:nvPr/>
        </p:nvSpPr>
        <p:spPr>
          <a:xfrm>
            <a:off x="762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1371600" y="5257800"/>
            <a:ext cx="533400" cy="707886"/>
          </a:xfrm>
          <a:prstGeom prst="rect">
            <a:avLst/>
          </a:prstGeom>
          <a:noFill/>
        </p:spPr>
        <p:txBody>
          <a:bodyPr wrap="square" rtlCol="0">
            <a:spAutoFit/>
          </a:bodyPr>
          <a:lstStyle/>
          <a:p>
            <a:r>
              <a:rPr lang="en-US" sz="3900" dirty="0" smtClean="0"/>
              <a:t>7</a:t>
            </a:r>
            <a:endParaRPr lang="en-US" sz="3900" dirty="0"/>
          </a:p>
        </p:txBody>
      </p:sp>
      <p:sp>
        <p:nvSpPr>
          <p:cNvPr id="20" name="Action Button: Custom 19">
            <a:hlinkClick r:id="rId5" action="ppaction://hlinksldjump"/>
          </p:cNvPr>
          <p:cNvSpPr/>
          <p:nvPr/>
        </p:nvSpPr>
        <p:spPr>
          <a:xfrm>
            <a:off x="32004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4495800" y="5257800"/>
            <a:ext cx="762000" cy="692497"/>
          </a:xfrm>
          <a:prstGeom prst="rect">
            <a:avLst/>
          </a:prstGeom>
          <a:noFill/>
        </p:spPr>
        <p:txBody>
          <a:bodyPr wrap="square" rtlCol="0">
            <a:spAutoFit/>
          </a:bodyPr>
          <a:lstStyle/>
          <a:p>
            <a:r>
              <a:rPr lang="en-US" sz="3900" dirty="0" smtClean="0"/>
              <a:t>8</a:t>
            </a:r>
            <a:endParaRPr lang="en-US" sz="3900" dirty="0"/>
          </a:p>
        </p:txBody>
      </p:sp>
      <p:sp>
        <p:nvSpPr>
          <p:cNvPr id="22" name="Action Button: Custom 21">
            <a:hlinkClick r:id="rId6" action="ppaction://hlinksldjump"/>
          </p:cNvPr>
          <p:cNvSpPr/>
          <p:nvPr/>
        </p:nvSpPr>
        <p:spPr>
          <a:xfrm>
            <a:off x="6324600" y="4572000"/>
            <a:ext cx="28956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7543800" y="5257800"/>
            <a:ext cx="914400" cy="692497"/>
          </a:xfrm>
          <a:prstGeom prst="rect">
            <a:avLst/>
          </a:prstGeom>
          <a:noFill/>
        </p:spPr>
        <p:txBody>
          <a:bodyPr wrap="square" rtlCol="0">
            <a:spAutoFit/>
          </a:bodyPr>
          <a:lstStyle/>
          <a:p>
            <a:r>
              <a:rPr lang="en-US" sz="3900" dirty="0" smtClean="0"/>
              <a:t>9</a:t>
            </a:r>
            <a:endParaRPr lang="en-US" sz="3900" dirty="0"/>
          </a:p>
        </p:txBody>
      </p:sp>
      <p:sp>
        <p:nvSpPr>
          <p:cNvPr id="24" name="Content Placeholder 23"/>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24" descr="Up Close-Strawberry.jpg"/>
          <p:cNvPicPr>
            <a:picLocks noChangeAspect="1"/>
          </p:cNvPicPr>
          <p:nvPr/>
        </p:nvPicPr>
        <p:blipFill>
          <a:blip r:embed="rId2"/>
          <a:srcRect l="-10572" r="-10572"/>
          <a:stretch>
            <a:fillRect/>
          </a:stretch>
        </p:blipFill>
        <p:spPr>
          <a:xfrm>
            <a:off x="-1066800" y="0"/>
            <a:ext cx="11353800" cy="6858000"/>
          </a:xfrm>
          <a:prstGeom prst="rect">
            <a:avLst/>
          </a:prstGeom>
        </p:spPr>
      </p:pic>
      <p:sp>
        <p:nvSpPr>
          <p:cNvPr id="2" name="Title 1"/>
          <p:cNvSpPr>
            <a:spLocks noGrp="1"/>
          </p:cNvSpPr>
          <p:nvPr>
            <p:ph type="title"/>
          </p:nvPr>
        </p:nvSpPr>
        <p:spPr/>
        <p:txBody>
          <a:bodyPr/>
          <a:lstStyle/>
          <a:p>
            <a:endParaRPr lang="en-US"/>
          </a:p>
        </p:txBody>
      </p:sp>
      <p:sp>
        <p:nvSpPr>
          <p:cNvPr id="18" name="Action Button: Custom 17">
            <a:hlinkClick r:id="rId3" action="ppaction://hlinksldjump"/>
          </p:cNvPr>
          <p:cNvSpPr/>
          <p:nvPr/>
        </p:nvSpPr>
        <p:spPr>
          <a:xfrm>
            <a:off x="762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1371600" y="5257800"/>
            <a:ext cx="533400" cy="707886"/>
          </a:xfrm>
          <a:prstGeom prst="rect">
            <a:avLst/>
          </a:prstGeom>
          <a:noFill/>
        </p:spPr>
        <p:txBody>
          <a:bodyPr wrap="square" rtlCol="0">
            <a:spAutoFit/>
          </a:bodyPr>
          <a:lstStyle/>
          <a:p>
            <a:r>
              <a:rPr lang="en-US" sz="3900" dirty="0" smtClean="0"/>
              <a:t>7</a:t>
            </a:r>
            <a:endParaRPr lang="en-US" sz="3900" dirty="0"/>
          </a:p>
        </p:txBody>
      </p:sp>
      <p:sp>
        <p:nvSpPr>
          <p:cNvPr id="20" name="Action Button: Custom 19">
            <a:hlinkClick r:id="rId4" action="ppaction://hlinksldjump"/>
          </p:cNvPr>
          <p:cNvSpPr/>
          <p:nvPr/>
        </p:nvSpPr>
        <p:spPr>
          <a:xfrm>
            <a:off x="32004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4495800" y="5257800"/>
            <a:ext cx="762000" cy="692497"/>
          </a:xfrm>
          <a:prstGeom prst="rect">
            <a:avLst/>
          </a:prstGeom>
          <a:noFill/>
        </p:spPr>
        <p:txBody>
          <a:bodyPr wrap="square" rtlCol="0">
            <a:spAutoFit/>
          </a:bodyPr>
          <a:lstStyle/>
          <a:p>
            <a:r>
              <a:rPr lang="en-US" sz="3900" dirty="0" smtClean="0"/>
              <a:t>8</a:t>
            </a:r>
            <a:endParaRPr lang="en-US" sz="3900" dirty="0"/>
          </a:p>
        </p:txBody>
      </p:sp>
      <p:sp>
        <p:nvSpPr>
          <p:cNvPr id="22" name="Action Button: Custom 21">
            <a:hlinkClick r:id="rId5" action="ppaction://hlinksldjump"/>
          </p:cNvPr>
          <p:cNvSpPr/>
          <p:nvPr/>
        </p:nvSpPr>
        <p:spPr>
          <a:xfrm>
            <a:off x="6324600" y="4572000"/>
            <a:ext cx="28956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7543800" y="5257800"/>
            <a:ext cx="914400" cy="692497"/>
          </a:xfrm>
          <a:prstGeom prst="rect">
            <a:avLst/>
          </a:prstGeom>
          <a:noFill/>
        </p:spPr>
        <p:txBody>
          <a:bodyPr wrap="square" rtlCol="0">
            <a:spAutoFit/>
          </a:bodyPr>
          <a:lstStyle/>
          <a:p>
            <a:r>
              <a:rPr lang="en-US" sz="3900" dirty="0" smtClean="0"/>
              <a:t>9</a:t>
            </a:r>
            <a:endParaRPr lang="en-US" sz="3900" dirty="0"/>
          </a:p>
        </p:txBody>
      </p:sp>
      <p:sp>
        <p:nvSpPr>
          <p:cNvPr id="12" name="Content Placeholder 11"/>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24" descr="Up Close-Strawberry.jpg"/>
          <p:cNvPicPr>
            <a:picLocks noChangeAspect="1"/>
          </p:cNvPicPr>
          <p:nvPr/>
        </p:nvPicPr>
        <p:blipFill>
          <a:blip r:embed="rId2"/>
          <a:srcRect l="-10572" r="-10572"/>
          <a:stretch>
            <a:fillRect/>
          </a:stretch>
        </p:blipFill>
        <p:spPr>
          <a:xfrm>
            <a:off x="-1066800" y="0"/>
            <a:ext cx="11353800" cy="6858000"/>
          </a:xfrm>
          <a:prstGeom prst="rect">
            <a:avLst/>
          </a:prstGeom>
        </p:spPr>
      </p:pic>
      <p:sp>
        <p:nvSpPr>
          <p:cNvPr id="2" name="Title 1"/>
          <p:cNvSpPr>
            <a:spLocks noGrp="1"/>
          </p:cNvSpPr>
          <p:nvPr>
            <p:ph type="title"/>
          </p:nvPr>
        </p:nvSpPr>
        <p:spPr/>
        <p:txBody>
          <a:bodyPr/>
          <a:lstStyle/>
          <a:p>
            <a:endParaRPr lang="en-US"/>
          </a:p>
        </p:txBody>
      </p:sp>
      <p:sp>
        <p:nvSpPr>
          <p:cNvPr id="20" name="Action Button: Custom 19">
            <a:hlinkClick r:id="rId3" action="ppaction://hlinksldjump"/>
          </p:cNvPr>
          <p:cNvSpPr/>
          <p:nvPr/>
        </p:nvSpPr>
        <p:spPr>
          <a:xfrm>
            <a:off x="32004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4495800" y="5257800"/>
            <a:ext cx="762000" cy="692497"/>
          </a:xfrm>
          <a:prstGeom prst="rect">
            <a:avLst/>
          </a:prstGeom>
          <a:noFill/>
        </p:spPr>
        <p:txBody>
          <a:bodyPr wrap="square" rtlCol="0">
            <a:spAutoFit/>
          </a:bodyPr>
          <a:lstStyle/>
          <a:p>
            <a:r>
              <a:rPr lang="en-US" sz="3900" dirty="0" smtClean="0"/>
              <a:t>8</a:t>
            </a:r>
            <a:endParaRPr lang="en-US" sz="3900" dirty="0"/>
          </a:p>
        </p:txBody>
      </p:sp>
      <p:sp>
        <p:nvSpPr>
          <p:cNvPr id="22" name="Action Button: Custom 21">
            <a:hlinkClick r:id="rId4" action="ppaction://hlinksldjump"/>
          </p:cNvPr>
          <p:cNvSpPr/>
          <p:nvPr/>
        </p:nvSpPr>
        <p:spPr>
          <a:xfrm>
            <a:off x="6324600" y="4572000"/>
            <a:ext cx="28956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7543800" y="5257800"/>
            <a:ext cx="914400" cy="692497"/>
          </a:xfrm>
          <a:prstGeom prst="rect">
            <a:avLst/>
          </a:prstGeom>
          <a:noFill/>
        </p:spPr>
        <p:txBody>
          <a:bodyPr wrap="square" rtlCol="0">
            <a:spAutoFit/>
          </a:bodyPr>
          <a:lstStyle/>
          <a:p>
            <a:r>
              <a:rPr lang="en-US" sz="3900" dirty="0" smtClean="0"/>
              <a:t>9</a:t>
            </a:r>
            <a:endParaRPr lang="en-US" sz="3900" dirty="0"/>
          </a:p>
        </p:txBody>
      </p:sp>
      <p:sp>
        <p:nvSpPr>
          <p:cNvPr id="10" name="Content Placeholder 9"/>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Directions:</a:t>
            </a:r>
            <a:endParaRPr lang="en-US" dirty="0"/>
          </a:p>
        </p:txBody>
      </p:sp>
      <p:sp>
        <p:nvSpPr>
          <p:cNvPr id="3" name="Content Placeholder 2"/>
          <p:cNvSpPr>
            <a:spLocks noGrp="1"/>
          </p:cNvSpPr>
          <p:nvPr>
            <p:ph idx="1"/>
          </p:nvPr>
        </p:nvSpPr>
        <p:spPr/>
        <p:txBody>
          <a:bodyPr>
            <a:normAutofit lnSpcReduction="10000"/>
          </a:bodyPr>
          <a:lstStyle/>
          <a:p>
            <a:r>
              <a:rPr lang="en-US" dirty="0" smtClean="0"/>
              <a:t>Click on the first square. It will provide a question. </a:t>
            </a:r>
          </a:p>
          <a:p>
            <a:r>
              <a:rPr lang="en-US" dirty="0" smtClean="0"/>
              <a:t>Click the answer that you believe is correct.</a:t>
            </a:r>
          </a:p>
          <a:p>
            <a:r>
              <a:rPr lang="en-US" dirty="0" smtClean="0"/>
              <a:t>After answering correct, the square will disappear revealing a section of the hidden picture. </a:t>
            </a:r>
          </a:p>
          <a:p>
            <a:r>
              <a:rPr lang="en-US" dirty="0" smtClean="0"/>
              <a:t>Continue in order from 1 to 9 until you have answered all of the questions correctly and revealed the hidden picture.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24" descr="Up Close-Strawberry.jpg"/>
          <p:cNvPicPr>
            <a:picLocks noChangeAspect="1"/>
          </p:cNvPicPr>
          <p:nvPr/>
        </p:nvPicPr>
        <p:blipFill>
          <a:blip r:embed="rId2"/>
          <a:srcRect l="-10572" r="-10572"/>
          <a:stretch>
            <a:fillRect/>
          </a:stretch>
        </p:blipFill>
        <p:spPr>
          <a:xfrm>
            <a:off x="-1066800" y="0"/>
            <a:ext cx="11353800" cy="6858000"/>
          </a:xfrm>
          <a:prstGeom prst="rect">
            <a:avLst/>
          </a:prstGeom>
        </p:spPr>
      </p:pic>
      <p:sp>
        <p:nvSpPr>
          <p:cNvPr id="2" name="Title 1"/>
          <p:cNvSpPr>
            <a:spLocks noGrp="1"/>
          </p:cNvSpPr>
          <p:nvPr>
            <p:ph type="title"/>
          </p:nvPr>
        </p:nvSpPr>
        <p:spPr/>
        <p:txBody>
          <a:bodyPr/>
          <a:lstStyle/>
          <a:p>
            <a:endParaRPr lang="en-US"/>
          </a:p>
        </p:txBody>
      </p:sp>
      <p:sp>
        <p:nvSpPr>
          <p:cNvPr id="22" name="Action Button: Custom 21">
            <a:hlinkClick r:id="rId3" action="ppaction://hlinksldjump"/>
          </p:cNvPr>
          <p:cNvSpPr/>
          <p:nvPr/>
        </p:nvSpPr>
        <p:spPr>
          <a:xfrm>
            <a:off x="6324600" y="4572000"/>
            <a:ext cx="28956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7543800" y="5257800"/>
            <a:ext cx="914400" cy="692497"/>
          </a:xfrm>
          <a:prstGeom prst="rect">
            <a:avLst/>
          </a:prstGeom>
          <a:noFill/>
        </p:spPr>
        <p:txBody>
          <a:bodyPr wrap="square" rtlCol="0">
            <a:spAutoFit/>
          </a:bodyPr>
          <a:lstStyle/>
          <a:p>
            <a:r>
              <a:rPr lang="en-US" sz="3900" dirty="0" smtClean="0"/>
              <a:t>9</a:t>
            </a:r>
            <a:endParaRPr lang="en-US" sz="3900" dirty="0"/>
          </a:p>
        </p:txBody>
      </p:sp>
      <p:sp>
        <p:nvSpPr>
          <p:cNvPr id="8" name="Content Placeholder 7"/>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8" name="Content Placeholder 7"/>
          <p:cNvSpPr>
            <a:spLocks noGrp="1"/>
          </p:cNvSpPr>
          <p:nvPr>
            <p:ph idx="1"/>
          </p:nvPr>
        </p:nvSpPr>
        <p:spPr/>
        <p:txBody>
          <a:bodyPr/>
          <a:lstStyle/>
          <a:p>
            <a:endParaRPr lang="en-US"/>
          </a:p>
        </p:txBody>
      </p:sp>
      <p:pic>
        <p:nvPicPr>
          <p:cNvPr id="9" name="Content Placeholder 24" descr="Up Close-Strawberry.jpg"/>
          <p:cNvPicPr>
            <a:picLocks noChangeAspect="1"/>
          </p:cNvPicPr>
          <p:nvPr/>
        </p:nvPicPr>
        <p:blipFill>
          <a:blip r:embed="rId2"/>
          <a:srcRect l="-10572" r="-10572"/>
          <a:stretch>
            <a:fillRect/>
          </a:stretch>
        </p:blipFill>
        <p:spPr>
          <a:xfrm>
            <a:off x="-1066800" y="0"/>
            <a:ext cx="11353800" cy="6858000"/>
          </a:xfrm>
          <a:prstGeom prst="rect">
            <a:avLst/>
          </a:prstGeom>
        </p:spPr>
      </p:pic>
      <p:sp>
        <p:nvSpPr>
          <p:cNvPr id="10" name="Rectangle 9"/>
          <p:cNvSpPr/>
          <p:nvPr/>
        </p:nvSpPr>
        <p:spPr>
          <a:xfrm>
            <a:off x="457200" y="955973"/>
            <a:ext cx="8247808" cy="3739485"/>
          </a:xfrm>
          <a:prstGeom prst="rect">
            <a:avLst/>
          </a:prstGeom>
          <a:noFill/>
        </p:spPr>
        <p:txBody>
          <a:bodyPr wrap="square" lIns="91440" tIns="45720" rIns="91440" bIns="45720">
            <a:spAutoFit/>
          </a:bodyPr>
          <a:lstStyle/>
          <a:p>
            <a:pPr algn="ctr"/>
            <a:r>
              <a:rPr lang="en-US" sz="7900" b="1" dirty="0" smtClean="0">
                <a:ln w="19050">
                  <a:solidFill>
                    <a:srgbClr val="800000"/>
                  </a:solidFill>
                  <a:prstDash val="solid"/>
                </a:ln>
                <a:solidFill>
                  <a:schemeClr val="bg1"/>
                </a:solidFill>
                <a:effectLst>
                  <a:outerShdw blurRad="50000" dist="50800" dir="7500000" algn="tl">
                    <a:srgbClr val="000000">
                      <a:shade val="5000"/>
                      <a:alpha val="35000"/>
                    </a:srgbClr>
                  </a:outerShdw>
                </a:effectLst>
              </a:rPr>
              <a:t>Can you guess what </a:t>
            </a:r>
            <a:r>
              <a:rPr lang="en-US" sz="7900" b="1" dirty="0" smtClean="0">
                <a:ln w="19050">
                  <a:solidFill>
                    <a:srgbClr val="800000"/>
                  </a:solidFill>
                  <a:prstDash val="solid"/>
                </a:ln>
                <a:solidFill>
                  <a:schemeClr val="bg1"/>
                </a:solidFill>
                <a:effectLst>
                  <a:outerShdw blurRad="50000" dist="50800" dir="7500000" algn="tl">
                    <a:srgbClr val="000000">
                      <a:shade val="5000"/>
                      <a:alpha val="35000"/>
                    </a:srgbClr>
                  </a:outerShdw>
                </a:effectLst>
              </a:rPr>
              <a:t>this is a  </a:t>
            </a:r>
            <a:endParaRPr lang="en-US" sz="7900" b="1" dirty="0" smtClean="0">
              <a:ln w="19050">
                <a:solidFill>
                  <a:srgbClr val="800000"/>
                </a:solidFill>
                <a:prstDash val="solid"/>
              </a:ln>
              <a:solidFill>
                <a:schemeClr val="bg1"/>
              </a:solidFill>
              <a:effectLst>
                <a:outerShdw blurRad="50000" dist="50800" dir="7500000" algn="tl">
                  <a:srgbClr val="000000">
                    <a:shade val="5000"/>
                    <a:alpha val="35000"/>
                  </a:srgbClr>
                </a:outerShdw>
              </a:effectLst>
            </a:endParaRPr>
          </a:p>
          <a:p>
            <a:pPr algn="ctr"/>
            <a:r>
              <a:rPr lang="en-US" sz="7900" b="1" dirty="0" smtClean="0">
                <a:ln w="19050">
                  <a:solidFill>
                    <a:srgbClr val="800000"/>
                  </a:solidFill>
                  <a:prstDash val="solid"/>
                </a:ln>
                <a:solidFill>
                  <a:schemeClr val="bg1"/>
                </a:solidFill>
                <a:effectLst>
                  <a:outerShdw blurRad="50000" dist="50800" dir="7500000" algn="tl">
                    <a:srgbClr val="000000">
                      <a:shade val="5000"/>
                      <a:alpha val="35000"/>
                    </a:srgbClr>
                  </a:outerShdw>
                </a:effectLst>
              </a:rPr>
              <a:t>picture </a:t>
            </a:r>
            <a:r>
              <a:rPr lang="en-US" sz="7900" b="1" dirty="0" smtClean="0">
                <a:ln w="19050">
                  <a:solidFill>
                    <a:srgbClr val="800000"/>
                  </a:solidFill>
                  <a:prstDash val="solid"/>
                </a:ln>
                <a:solidFill>
                  <a:schemeClr val="bg1"/>
                </a:solidFill>
                <a:effectLst>
                  <a:outerShdw blurRad="50000" dist="50800" dir="7500000" algn="tl">
                    <a:srgbClr val="000000">
                      <a:shade val="5000"/>
                      <a:alpha val="35000"/>
                    </a:srgbClr>
                  </a:outerShdw>
                </a:effectLst>
              </a:rPr>
              <a:t>of??</a:t>
            </a:r>
            <a:endParaRPr lang="en-US" sz="7900" b="1" dirty="0">
              <a:ln w="19050">
                <a:solidFill>
                  <a:srgbClr val="800000"/>
                </a:solidFill>
                <a:prstDash val="solid"/>
              </a:ln>
              <a:solidFill>
                <a:schemeClr val="bg1"/>
              </a:solidFill>
              <a:effectLst>
                <a:outerShdw blurRad="50000" dist="50800" dir="7500000" algn="tl">
                  <a:srgbClr val="000000">
                    <a:shade val="5000"/>
                    <a:alpha val="35000"/>
                  </a:srgbClr>
                </a:out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Strawberry.jpg"/>
          <p:cNvPicPr>
            <a:picLocks noGrp="1" noChangeAspect="1"/>
          </p:cNvPicPr>
          <p:nvPr>
            <p:ph idx="1"/>
          </p:nvPr>
        </p:nvPicPr>
        <p:blipFill>
          <a:blip r:embed="rId2"/>
          <a:srcRect l="-40915" r="-40915"/>
          <a:stretch>
            <a:fillRect/>
          </a:stretch>
        </p:blipFill>
        <p:spPr>
          <a:xfrm>
            <a:off x="-914400" y="274638"/>
            <a:ext cx="11139258" cy="6126163"/>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Content Placeholder 24" descr="Up Close-Strawberry.jpg"/>
          <p:cNvPicPr>
            <a:picLocks noGrp="1" noChangeAspect="1"/>
          </p:cNvPicPr>
          <p:nvPr>
            <p:ph idx="1"/>
          </p:nvPr>
        </p:nvPicPr>
        <p:blipFill>
          <a:blip r:embed="rId2"/>
          <a:srcRect l="-10572" r="-10572"/>
          <a:stretch>
            <a:fillRect/>
          </a:stretch>
        </p:blipFill>
        <p:spPr>
          <a:xfrm>
            <a:off x="-1066800" y="0"/>
            <a:ext cx="11353800" cy="6858000"/>
          </a:xfrm>
        </p:spPr>
      </p:pic>
      <p:sp>
        <p:nvSpPr>
          <p:cNvPr id="2" name="Title 1"/>
          <p:cNvSpPr>
            <a:spLocks noGrp="1"/>
          </p:cNvSpPr>
          <p:nvPr>
            <p:ph type="title"/>
          </p:nvPr>
        </p:nvSpPr>
        <p:spPr/>
        <p:txBody>
          <a:bodyPr/>
          <a:lstStyle/>
          <a:p>
            <a:endParaRPr lang="en-US"/>
          </a:p>
        </p:txBody>
      </p:sp>
      <p:sp>
        <p:nvSpPr>
          <p:cNvPr id="7" name="Action Button: Custom 6">
            <a:hlinkClick r:id="rId3" action="ppaction://hlinksldjump"/>
          </p:cNvPr>
          <p:cNvSpPr/>
          <p:nvPr/>
        </p:nvSpPr>
        <p:spPr>
          <a:xfrm>
            <a:off x="76200" y="17052"/>
            <a:ext cx="3048000" cy="2116548"/>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1371600" y="510570"/>
            <a:ext cx="762000" cy="784830"/>
          </a:xfrm>
          <a:prstGeom prst="rect">
            <a:avLst/>
          </a:prstGeom>
          <a:noFill/>
        </p:spPr>
        <p:txBody>
          <a:bodyPr wrap="square" rtlCol="0">
            <a:spAutoFit/>
          </a:bodyPr>
          <a:lstStyle/>
          <a:p>
            <a:r>
              <a:rPr lang="en-US" sz="4500" dirty="0"/>
              <a:t>1</a:t>
            </a:r>
          </a:p>
        </p:txBody>
      </p:sp>
      <p:sp>
        <p:nvSpPr>
          <p:cNvPr id="8" name="Action Button: Custom 7">
            <a:hlinkClick r:id="rId4" action="ppaction://hlinksldjump"/>
          </p:cNvPr>
          <p:cNvSpPr/>
          <p:nvPr/>
        </p:nvSpPr>
        <p:spPr>
          <a:xfrm>
            <a:off x="3200400" y="0"/>
            <a:ext cx="3048000" cy="2116548"/>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4419600" y="480536"/>
            <a:ext cx="1066800" cy="738664"/>
          </a:xfrm>
          <a:prstGeom prst="rect">
            <a:avLst/>
          </a:prstGeom>
          <a:noFill/>
        </p:spPr>
        <p:txBody>
          <a:bodyPr wrap="square" rtlCol="0">
            <a:spAutoFit/>
          </a:bodyPr>
          <a:lstStyle/>
          <a:p>
            <a:r>
              <a:rPr lang="en-US" sz="4200" dirty="0" smtClean="0"/>
              <a:t>2</a:t>
            </a:r>
            <a:endParaRPr lang="en-US" sz="4200" dirty="0"/>
          </a:p>
        </p:txBody>
      </p:sp>
      <p:sp>
        <p:nvSpPr>
          <p:cNvPr id="10" name="Action Button: Custom 9">
            <a:hlinkClick r:id="rId5" action="ppaction://hlinksldjump"/>
          </p:cNvPr>
          <p:cNvSpPr/>
          <p:nvPr/>
        </p:nvSpPr>
        <p:spPr>
          <a:xfrm>
            <a:off x="6324600" y="0"/>
            <a:ext cx="2895600" cy="21336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7467600" y="533400"/>
            <a:ext cx="914400" cy="692497"/>
          </a:xfrm>
          <a:prstGeom prst="rect">
            <a:avLst/>
          </a:prstGeom>
          <a:noFill/>
        </p:spPr>
        <p:txBody>
          <a:bodyPr wrap="square" rtlCol="0">
            <a:spAutoFit/>
          </a:bodyPr>
          <a:lstStyle/>
          <a:p>
            <a:r>
              <a:rPr lang="en-US" sz="3900" dirty="0"/>
              <a:t>3</a:t>
            </a:r>
          </a:p>
        </p:txBody>
      </p:sp>
      <p:sp>
        <p:nvSpPr>
          <p:cNvPr id="12" name="Action Button: Custom 11">
            <a:hlinkClick r:id="rId6" action="ppaction://hlinksldjump"/>
          </p:cNvPr>
          <p:cNvSpPr/>
          <p:nvPr/>
        </p:nvSpPr>
        <p:spPr>
          <a:xfrm>
            <a:off x="76200" y="2209800"/>
            <a:ext cx="30480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1371600" y="3132892"/>
            <a:ext cx="1066800" cy="677108"/>
          </a:xfrm>
          <a:prstGeom prst="rect">
            <a:avLst/>
          </a:prstGeom>
          <a:noFill/>
        </p:spPr>
        <p:txBody>
          <a:bodyPr wrap="square" rtlCol="0">
            <a:spAutoFit/>
          </a:bodyPr>
          <a:lstStyle/>
          <a:p>
            <a:r>
              <a:rPr lang="en-US" sz="3800" dirty="0" smtClean="0"/>
              <a:t>4</a:t>
            </a:r>
            <a:endParaRPr lang="en-US" sz="3800" dirty="0"/>
          </a:p>
        </p:txBody>
      </p:sp>
      <p:sp>
        <p:nvSpPr>
          <p:cNvPr id="14" name="Action Button: Custom 13">
            <a:hlinkClick r:id="rId7" action="ppaction://hlinksldjump"/>
          </p:cNvPr>
          <p:cNvSpPr/>
          <p:nvPr/>
        </p:nvSpPr>
        <p:spPr>
          <a:xfrm>
            <a:off x="3200400" y="2209800"/>
            <a:ext cx="30480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4572000" y="3117503"/>
            <a:ext cx="1066800" cy="692497"/>
          </a:xfrm>
          <a:prstGeom prst="rect">
            <a:avLst/>
          </a:prstGeom>
          <a:noFill/>
        </p:spPr>
        <p:txBody>
          <a:bodyPr wrap="square" rtlCol="0">
            <a:spAutoFit/>
          </a:bodyPr>
          <a:lstStyle/>
          <a:p>
            <a:r>
              <a:rPr lang="en-US" sz="3900" dirty="0" smtClean="0"/>
              <a:t>5</a:t>
            </a:r>
            <a:endParaRPr lang="en-US" sz="3900" dirty="0"/>
          </a:p>
        </p:txBody>
      </p:sp>
      <p:sp>
        <p:nvSpPr>
          <p:cNvPr id="16" name="Action Button: Custom 15">
            <a:hlinkClick r:id="rId8" action="ppaction://hlinksldjump"/>
          </p:cNvPr>
          <p:cNvSpPr/>
          <p:nvPr/>
        </p:nvSpPr>
        <p:spPr>
          <a:xfrm>
            <a:off x="6324600" y="2209800"/>
            <a:ext cx="2895600" cy="2286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7467600" y="3132892"/>
            <a:ext cx="1219200" cy="707886"/>
          </a:xfrm>
          <a:prstGeom prst="rect">
            <a:avLst/>
          </a:prstGeom>
          <a:noFill/>
        </p:spPr>
        <p:txBody>
          <a:bodyPr wrap="square" rtlCol="0">
            <a:spAutoFit/>
          </a:bodyPr>
          <a:lstStyle/>
          <a:p>
            <a:r>
              <a:rPr lang="en-US" sz="3900" dirty="0" smtClean="0"/>
              <a:t>6</a:t>
            </a:r>
            <a:endParaRPr lang="en-US" sz="3900" dirty="0"/>
          </a:p>
        </p:txBody>
      </p:sp>
      <p:sp>
        <p:nvSpPr>
          <p:cNvPr id="18" name="Action Button: Custom 17">
            <a:hlinkClick r:id="rId9" action="ppaction://hlinksldjump"/>
          </p:cNvPr>
          <p:cNvSpPr/>
          <p:nvPr/>
        </p:nvSpPr>
        <p:spPr>
          <a:xfrm>
            <a:off x="762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1371600" y="5257800"/>
            <a:ext cx="533400" cy="707886"/>
          </a:xfrm>
          <a:prstGeom prst="rect">
            <a:avLst/>
          </a:prstGeom>
          <a:noFill/>
        </p:spPr>
        <p:txBody>
          <a:bodyPr wrap="square" rtlCol="0">
            <a:spAutoFit/>
          </a:bodyPr>
          <a:lstStyle/>
          <a:p>
            <a:r>
              <a:rPr lang="en-US" sz="3900" dirty="0" smtClean="0"/>
              <a:t>7</a:t>
            </a:r>
            <a:endParaRPr lang="en-US" sz="3900" dirty="0"/>
          </a:p>
        </p:txBody>
      </p:sp>
      <p:sp>
        <p:nvSpPr>
          <p:cNvPr id="20" name="Action Button: Custom 19">
            <a:hlinkClick r:id="rId10" action="ppaction://hlinksldjump"/>
          </p:cNvPr>
          <p:cNvSpPr/>
          <p:nvPr/>
        </p:nvSpPr>
        <p:spPr>
          <a:xfrm>
            <a:off x="3200400" y="4572000"/>
            <a:ext cx="30480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4495800" y="5257800"/>
            <a:ext cx="762000" cy="692497"/>
          </a:xfrm>
          <a:prstGeom prst="rect">
            <a:avLst/>
          </a:prstGeom>
          <a:noFill/>
        </p:spPr>
        <p:txBody>
          <a:bodyPr wrap="square" rtlCol="0">
            <a:spAutoFit/>
          </a:bodyPr>
          <a:lstStyle/>
          <a:p>
            <a:r>
              <a:rPr lang="en-US" sz="3900" dirty="0" smtClean="0"/>
              <a:t>8</a:t>
            </a:r>
            <a:endParaRPr lang="en-US" sz="3900" dirty="0"/>
          </a:p>
        </p:txBody>
      </p:sp>
      <p:sp>
        <p:nvSpPr>
          <p:cNvPr id="22" name="Action Button: Custom 21">
            <a:hlinkClick r:id="rId11" action="ppaction://hlinksldjump"/>
          </p:cNvPr>
          <p:cNvSpPr/>
          <p:nvPr/>
        </p:nvSpPr>
        <p:spPr>
          <a:xfrm>
            <a:off x="6324600" y="4572000"/>
            <a:ext cx="2895600" cy="2209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7543800" y="5257800"/>
            <a:ext cx="914400" cy="692497"/>
          </a:xfrm>
          <a:prstGeom prst="rect">
            <a:avLst/>
          </a:prstGeom>
          <a:noFill/>
        </p:spPr>
        <p:txBody>
          <a:bodyPr wrap="square" rtlCol="0">
            <a:spAutoFit/>
          </a:bodyPr>
          <a:lstStyle/>
          <a:p>
            <a:r>
              <a:rPr lang="en-US" sz="3900" dirty="0" smtClean="0"/>
              <a:t>9</a:t>
            </a:r>
            <a:endParaRPr lang="en-US" sz="39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ction Button: Custom 13">
            <a:hlinkClick r:id="rId2" action="ppaction://hlinksldjump" highlightClick="1"/>
          </p:cNvPr>
          <p:cNvSpPr/>
          <p:nvPr/>
        </p:nvSpPr>
        <p:spPr>
          <a:xfrm>
            <a:off x="457200" y="5410200"/>
            <a:ext cx="3657600" cy="6096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ction Button: Custom 12">
            <a:hlinkClick r:id="rId3" action="ppaction://hlinksldjump" highlightClick="1"/>
          </p:cNvPr>
          <p:cNvSpPr/>
          <p:nvPr/>
        </p:nvSpPr>
        <p:spPr>
          <a:xfrm>
            <a:off x="4876800" y="3886200"/>
            <a:ext cx="3505200" cy="6096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Action Button: Custom 11">
            <a:hlinkClick r:id="rId3" action="ppaction://hlinksldjump" highlightClick="1"/>
          </p:cNvPr>
          <p:cNvSpPr/>
          <p:nvPr/>
        </p:nvSpPr>
        <p:spPr>
          <a:xfrm>
            <a:off x="4876800" y="5410200"/>
            <a:ext cx="3505200" cy="6096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 Leading the U.S through the Great Depression.</a:t>
            </a:r>
            <a:endParaRPr lang="en-US" dirty="0">
              <a:solidFill>
                <a:srgbClr val="000000"/>
              </a:solidFill>
            </a:endParaRPr>
          </a:p>
        </p:txBody>
      </p:sp>
      <p:sp>
        <p:nvSpPr>
          <p:cNvPr id="10" name="Action Button: Custom 9">
            <a:hlinkClick r:id="rId3" action="ppaction://hlinksldjump" highlightClick="1"/>
          </p:cNvPr>
          <p:cNvSpPr/>
          <p:nvPr/>
        </p:nvSpPr>
        <p:spPr>
          <a:xfrm>
            <a:off x="457200" y="3886200"/>
            <a:ext cx="3657600" cy="6096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t>
            </a:r>
            <a:endParaRPr lang="en-US" dirty="0"/>
          </a:p>
        </p:txBody>
      </p:sp>
      <p:sp>
        <p:nvSpPr>
          <p:cNvPr id="2" name="Title 1"/>
          <p:cNvSpPr>
            <a:spLocks noGrp="1"/>
          </p:cNvSpPr>
          <p:nvPr>
            <p:ph type="title"/>
          </p:nvPr>
        </p:nvSpPr>
        <p:spPr/>
        <p:txBody>
          <a:bodyPr/>
          <a:lstStyle/>
          <a:p>
            <a:r>
              <a:rPr lang="en-US" dirty="0" smtClean="0"/>
              <a:t>Question 1</a:t>
            </a:r>
            <a:endParaRPr lang="en-US" dirty="0"/>
          </a:p>
        </p:txBody>
      </p:sp>
      <p:sp>
        <p:nvSpPr>
          <p:cNvPr id="3" name="Content Placeholder 2"/>
          <p:cNvSpPr>
            <a:spLocks noGrp="1"/>
          </p:cNvSpPr>
          <p:nvPr>
            <p:ph idx="1"/>
          </p:nvPr>
        </p:nvSpPr>
        <p:spPr>
          <a:xfrm>
            <a:off x="457200" y="1600201"/>
            <a:ext cx="8229600" cy="1600200"/>
          </a:xfrm>
        </p:spPr>
        <p:txBody>
          <a:bodyPr/>
          <a:lstStyle/>
          <a:p>
            <a:r>
              <a:rPr lang="en-US" dirty="0" smtClean="0"/>
              <a:t>Roosevelt overcame of the following except,</a:t>
            </a:r>
            <a:endParaRPr lang="en-US" dirty="0"/>
          </a:p>
        </p:txBody>
      </p:sp>
      <p:sp>
        <p:nvSpPr>
          <p:cNvPr id="4" name="TextBox 3"/>
          <p:cNvSpPr txBox="1"/>
          <p:nvPr/>
        </p:nvSpPr>
        <p:spPr>
          <a:xfrm>
            <a:off x="457200" y="3886200"/>
            <a:ext cx="3886200" cy="369332"/>
          </a:xfrm>
          <a:prstGeom prst="rect">
            <a:avLst/>
          </a:prstGeom>
          <a:noFill/>
        </p:spPr>
        <p:txBody>
          <a:bodyPr wrap="square" rtlCol="0">
            <a:spAutoFit/>
          </a:bodyPr>
          <a:lstStyle/>
          <a:p>
            <a:r>
              <a:rPr lang="en-US" dirty="0" smtClean="0"/>
              <a:t>A. Growing up without enough to eat. </a:t>
            </a:r>
            <a:endParaRPr lang="en-US" dirty="0"/>
          </a:p>
        </p:txBody>
      </p:sp>
      <p:sp>
        <p:nvSpPr>
          <p:cNvPr id="5" name="TextBox 4"/>
          <p:cNvSpPr txBox="1"/>
          <p:nvPr/>
        </p:nvSpPr>
        <p:spPr>
          <a:xfrm>
            <a:off x="457200" y="5410200"/>
            <a:ext cx="3657600" cy="369332"/>
          </a:xfrm>
          <a:prstGeom prst="rect">
            <a:avLst/>
          </a:prstGeom>
          <a:noFill/>
        </p:spPr>
        <p:txBody>
          <a:bodyPr wrap="square" rtlCol="0">
            <a:spAutoFit/>
          </a:bodyPr>
          <a:lstStyle/>
          <a:p>
            <a:r>
              <a:rPr lang="en-US" dirty="0" smtClean="0"/>
              <a:t>B. Not being able to walk again.</a:t>
            </a:r>
            <a:endParaRPr lang="en-US" dirty="0"/>
          </a:p>
        </p:txBody>
      </p:sp>
      <p:sp>
        <p:nvSpPr>
          <p:cNvPr id="6" name="TextBox 5"/>
          <p:cNvSpPr txBox="1"/>
          <p:nvPr/>
        </p:nvSpPr>
        <p:spPr>
          <a:xfrm>
            <a:off x="4876800" y="3886200"/>
            <a:ext cx="3505200" cy="369332"/>
          </a:xfrm>
          <a:prstGeom prst="rect">
            <a:avLst/>
          </a:prstGeom>
          <a:noFill/>
        </p:spPr>
        <p:txBody>
          <a:bodyPr wrap="square" rtlCol="0">
            <a:spAutoFit/>
          </a:bodyPr>
          <a:lstStyle/>
          <a:p>
            <a:r>
              <a:rPr lang="en-US" dirty="0" smtClean="0"/>
              <a:t>C. Leading the U.S though war.</a:t>
            </a:r>
            <a:endParaRPr lang="en-US" dirty="0"/>
          </a:p>
        </p:txBody>
      </p:sp>
      <p:sp>
        <p:nvSpPr>
          <p:cNvPr id="7" name="TextBox 6"/>
          <p:cNvSpPr txBox="1"/>
          <p:nvPr/>
        </p:nvSpPr>
        <p:spPr>
          <a:xfrm>
            <a:off x="4800600" y="5410200"/>
            <a:ext cx="685800" cy="369332"/>
          </a:xfrm>
          <a:prstGeom prst="rect">
            <a:avLst/>
          </a:prstGeom>
          <a:noFill/>
        </p:spPr>
        <p:txBody>
          <a:bodyPr wrap="square" rtlCol="0">
            <a:spAutoFit/>
          </a:bodyPr>
          <a:lstStyle/>
          <a:p>
            <a:r>
              <a:rPr lang="en-US" dirty="0" smtClean="0"/>
              <a:t>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ction Button: Custom 9">
            <a:hlinkClick r:id="rId2" action="ppaction://hlinksldjump" highlightClick="1"/>
          </p:cNvPr>
          <p:cNvSpPr/>
          <p:nvPr/>
        </p:nvSpPr>
        <p:spPr>
          <a:xfrm>
            <a:off x="4495800" y="4114800"/>
            <a:ext cx="3962400" cy="9144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Plan that led the U.S. into the Great Depression</a:t>
            </a:r>
            <a:endParaRPr lang="en-US" dirty="0">
              <a:solidFill>
                <a:srgbClr val="000000"/>
              </a:solidFill>
            </a:endParaRPr>
          </a:p>
        </p:txBody>
      </p:sp>
      <p:sp>
        <p:nvSpPr>
          <p:cNvPr id="9" name="Action Button: Custom 8">
            <a:hlinkClick r:id="rId2" action="ppaction://hlinksldjump" highlightClick="1"/>
          </p:cNvPr>
          <p:cNvSpPr/>
          <p:nvPr/>
        </p:nvSpPr>
        <p:spPr>
          <a:xfrm>
            <a:off x="457200" y="4114800"/>
            <a:ext cx="3581400" cy="9144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A way to make the wealthy wealthier.</a:t>
            </a:r>
            <a:endParaRPr lang="en-US" dirty="0">
              <a:solidFill>
                <a:srgbClr val="000000"/>
              </a:solidFill>
            </a:endParaRPr>
          </a:p>
        </p:txBody>
      </p:sp>
      <p:sp>
        <p:nvSpPr>
          <p:cNvPr id="8" name="Action Button: Custom 7">
            <a:hlinkClick r:id="rId2" action="ppaction://hlinksldjump" highlightClick="1"/>
          </p:cNvPr>
          <p:cNvSpPr/>
          <p:nvPr/>
        </p:nvSpPr>
        <p:spPr>
          <a:xfrm>
            <a:off x="457200" y="5627132"/>
            <a:ext cx="3581400" cy="762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None of the other choices</a:t>
            </a:r>
            <a:r>
              <a:rPr lang="en-US" dirty="0" smtClean="0"/>
              <a:t>.</a:t>
            </a:r>
            <a:endParaRPr lang="en-US" dirty="0"/>
          </a:p>
        </p:txBody>
      </p:sp>
      <p:sp>
        <p:nvSpPr>
          <p:cNvPr id="2" name="Title 1"/>
          <p:cNvSpPr>
            <a:spLocks noGrp="1"/>
          </p:cNvSpPr>
          <p:nvPr>
            <p:ph type="title"/>
          </p:nvPr>
        </p:nvSpPr>
        <p:spPr/>
        <p:txBody>
          <a:bodyPr/>
          <a:lstStyle/>
          <a:p>
            <a:r>
              <a:rPr lang="en-US" dirty="0" smtClean="0"/>
              <a:t>Question 2</a:t>
            </a:r>
            <a:endParaRPr lang="en-US" dirty="0"/>
          </a:p>
        </p:txBody>
      </p:sp>
      <p:sp>
        <p:nvSpPr>
          <p:cNvPr id="3" name="Content Placeholder 2"/>
          <p:cNvSpPr>
            <a:spLocks noGrp="1"/>
          </p:cNvSpPr>
          <p:nvPr>
            <p:ph idx="1"/>
          </p:nvPr>
        </p:nvSpPr>
        <p:spPr>
          <a:xfrm>
            <a:off x="457200" y="1600201"/>
            <a:ext cx="8229600" cy="1600200"/>
          </a:xfrm>
        </p:spPr>
        <p:txBody>
          <a:bodyPr/>
          <a:lstStyle/>
          <a:p>
            <a:r>
              <a:rPr lang="en-US" dirty="0" smtClean="0"/>
              <a:t>What was the New Deal?</a:t>
            </a:r>
            <a:endParaRPr lang="en-US" dirty="0"/>
          </a:p>
        </p:txBody>
      </p:sp>
      <p:sp>
        <p:nvSpPr>
          <p:cNvPr id="4" name="TextBox 3"/>
          <p:cNvSpPr txBox="1"/>
          <p:nvPr/>
        </p:nvSpPr>
        <p:spPr>
          <a:xfrm>
            <a:off x="685800" y="4114800"/>
            <a:ext cx="533400" cy="369332"/>
          </a:xfrm>
          <a:prstGeom prst="rect">
            <a:avLst/>
          </a:prstGeom>
          <a:noFill/>
        </p:spPr>
        <p:txBody>
          <a:bodyPr wrap="square" rtlCol="0">
            <a:spAutoFit/>
          </a:bodyPr>
          <a:lstStyle/>
          <a:p>
            <a:r>
              <a:rPr lang="en-US" dirty="0" smtClean="0"/>
              <a:t>A.</a:t>
            </a:r>
            <a:endParaRPr lang="en-US" dirty="0"/>
          </a:p>
        </p:txBody>
      </p:sp>
      <p:sp>
        <p:nvSpPr>
          <p:cNvPr id="5" name="TextBox 4"/>
          <p:cNvSpPr txBox="1"/>
          <p:nvPr/>
        </p:nvSpPr>
        <p:spPr>
          <a:xfrm>
            <a:off x="685800" y="5638800"/>
            <a:ext cx="533400" cy="369332"/>
          </a:xfrm>
          <a:prstGeom prst="rect">
            <a:avLst/>
          </a:prstGeom>
          <a:noFill/>
        </p:spPr>
        <p:txBody>
          <a:bodyPr wrap="square" rtlCol="0">
            <a:spAutoFit/>
          </a:bodyPr>
          <a:lstStyle/>
          <a:p>
            <a:r>
              <a:rPr lang="en-US" dirty="0" smtClean="0"/>
              <a:t>B.</a:t>
            </a:r>
            <a:endParaRPr lang="en-US" dirty="0"/>
          </a:p>
        </p:txBody>
      </p:sp>
      <p:sp>
        <p:nvSpPr>
          <p:cNvPr id="6" name="TextBox 5"/>
          <p:cNvSpPr txBox="1"/>
          <p:nvPr/>
        </p:nvSpPr>
        <p:spPr>
          <a:xfrm>
            <a:off x="4495800" y="4278868"/>
            <a:ext cx="381000" cy="369332"/>
          </a:xfrm>
          <a:prstGeom prst="rect">
            <a:avLst/>
          </a:prstGeom>
          <a:noFill/>
        </p:spPr>
        <p:txBody>
          <a:bodyPr wrap="square" rtlCol="0">
            <a:spAutoFit/>
          </a:bodyPr>
          <a:lstStyle/>
          <a:p>
            <a:r>
              <a:rPr lang="en-US" dirty="0" smtClean="0"/>
              <a:t>C.</a:t>
            </a:r>
            <a:endParaRPr lang="en-US" dirty="0"/>
          </a:p>
        </p:txBody>
      </p:sp>
      <p:sp>
        <p:nvSpPr>
          <p:cNvPr id="12" name="Action Button: Custom 11">
            <a:hlinkClick r:id="rId3" action="ppaction://hlinksldjump" highlightClick="1"/>
          </p:cNvPr>
          <p:cNvSpPr/>
          <p:nvPr/>
        </p:nvSpPr>
        <p:spPr>
          <a:xfrm>
            <a:off x="4572000" y="5638800"/>
            <a:ext cx="4038600" cy="750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4572000" y="5602069"/>
            <a:ext cx="3429000" cy="646331"/>
          </a:xfrm>
          <a:prstGeom prst="rect">
            <a:avLst/>
          </a:prstGeom>
          <a:noFill/>
        </p:spPr>
        <p:txBody>
          <a:bodyPr wrap="square" rtlCol="0">
            <a:spAutoFit/>
          </a:bodyPr>
          <a:lstStyle/>
          <a:p>
            <a:r>
              <a:rPr lang="en-US" dirty="0" smtClean="0"/>
              <a:t> D. Multiple plans that led the U.S out of the Great Depression.</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ction Button: Custom 10">
            <a:hlinkClick r:id="rId2" action="ppaction://hlinksldjump" highlightClick="1"/>
          </p:cNvPr>
          <p:cNvSpPr/>
          <p:nvPr/>
        </p:nvSpPr>
        <p:spPr>
          <a:xfrm>
            <a:off x="4495800" y="4141232"/>
            <a:ext cx="3962400" cy="685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C. 25%</a:t>
            </a:r>
            <a:endParaRPr lang="en-US" dirty="0">
              <a:solidFill>
                <a:srgbClr val="000000"/>
              </a:solidFill>
            </a:endParaRPr>
          </a:p>
        </p:txBody>
      </p:sp>
      <p:sp>
        <p:nvSpPr>
          <p:cNvPr id="10" name="Action Button: Custom 9">
            <a:hlinkClick r:id="rId3" action="ppaction://hlinksldjump" highlightClick="1"/>
          </p:cNvPr>
          <p:cNvSpPr/>
          <p:nvPr/>
        </p:nvSpPr>
        <p:spPr>
          <a:xfrm>
            <a:off x="4495800" y="5638800"/>
            <a:ext cx="3962400" cy="685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Action Button: Custom 8">
            <a:hlinkClick r:id="rId3" action="ppaction://hlinksldjump" highlightClick="1"/>
          </p:cNvPr>
          <p:cNvSpPr/>
          <p:nvPr/>
        </p:nvSpPr>
        <p:spPr>
          <a:xfrm>
            <a:off x="457200" y="4141232"/>
            <a:ext cx="3581400" cy="685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Action Button: Custom 7">
            <a:hlinkClick r:id="rId3" action="ppaction://hlinksldjump" highlightClick="1"/>
          </p:cNvPr>
          <p:cNvSpPr/>
          <p:nvPr/>
        </p:nvSpPr>
        <p:spPr>
          <a:xfrm>
            <a:off x="457200" y="5638800"/>
            <a:ext cx="3581400" cy="6858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Question 3</a:t>
            </a:r>
            <a:endParaRPr lang="en-US" dirty="0"/>
          </a:p>
        </p:txBody>
      </p:sp>
      <p:sp>
        <p:nvSpPr>
          <p:cNvPr id="3" name="Content Placeholder 2"/>
          <p:cNvSpPr>
            <a:spLocks noGrp="1"/>
          </p:cNvSpPr>
          <p:nvPr>
            <p:ph idx="1"/>
          </p:nvPr>
        </p:nvSpPr>
        <p:spPr>
          <a:xfrm>
            <a:off x="457200" y="1600201"/>
            <a:ext cx="8229600" cy="1600200"/>
          </a:xfrm>
        </p:spPr>
        <p:txBody>
          <a:bodyPr/>
          <a:lstStyle/>
          <a:p>
            <a:r>
              <a:rPr lang="en-US" dirty="0" smtClean="0"/>
              <a:t>During the Great Depression how many people were unemployed at its peak?</a:t>
            </a:r>
            <a:endParaRPr lang="en-US" dirty="0"/>
          </a:p>
        </p:txBody>
      </p:sp>
      <p:sp>
        <p:nvSpPr>
          <p:cNvPr id="4" name="TextBox 3"/>
          <p:cNvSpPr txBox="1"/>
          <p:nvPr/>
        </p:nvSpPr>
        <p:spPr>
          <a:xfrm>
            <a:off x="685800" y="4114800"/>
            <a:ext cx="1143000" cy="369332"/>
          </a:xfrm>
          <a:prstGeom prst="rect">
            <a:avLst/>
          </a:prstGeom>
          <a:noFill/>
        </p:spPr>
        <p:txBody>
          <a:bodyPr wrap="square" rtlCol="0">
            <a:spAutoFit/>
          </a:bodyPr>
          <a:lstStyle/>
          <a:p>
            <a:r>
              <a:rPr lang="en-US" dirty="0" smtClean="0"/>
              <a:t>A. 55%</a:t>
            </a:r>
            <a:endParaRPr lang="en-US" dirty="0"/>
          </a:p>
        </p:txBody>
      </p:sp>
      <p:sp>
        <p:nvSpPr>
          <p:cNvPr id="5" name="TextBox 4"/>
          <p:cNvSpPr txBox="1"/>
          <p:nvPr/>
        </p:nvSpPr>
        <p:spPr>
          <a:xfrm>
            <a:off x="685800" y="5638800"/>
            <a:ext cx="1524000" cy="369332"/>
          </a:xfrm>
          <a:prstGeom prst="rect">
            <a:avLst/>
          </a:prstGeom>
          <a:noFill/>
        </p:spPr>
        <p:txBody>
          <a:bodyPr wrap="square" rtlCol="0">
            <a:spAutoFit/>
          </a:bodyPr>
          <a:lstStyle/>
          <a:p>
            <a:r>
              <a:rPr lang="en-US" dirty="0" smtClean="0"/>
              <a:t>B. 45%</a:t>
            </a:r>
            <a:endParaRPr lang="en-US" dirty="0"/>
          </a:p>
        </p:txBody>
      </p:sp>
      <p:sp>
        <p:nvSpPr>
          <p:cNvPr id="7" name="TextBox 6"/>
          <p:cNvSpPr txBox="1"/>
          <p:nvPr/>
        </p:nvSpPr>
        <p:spPr>
          <a:xfrm>
            <a:off x="4648200" y="5638800"/>
            <a:ext cx="914400" cy="369332"/>
          </a:xfrm>
          <a:prstGeom prst="rect">
            <a:avLst/>
          </a:prstGeom>
          <a:noFill/>
        </p:spPr>
        <p:txBody>
          <a:bodyPr wrap="square" rtlCol="0">
            <a:spAutoFit/>
          </a:bodyPr>
          <a:lstStyle/>
          <a:p>
            <a:r>
              <a:rPr lang="en-US" dirty="0" smtClean="0"/>
              <a:t>D. 35%</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ction Button: Custom 10">
            <a:hlinkClick r:id="rId2" action="ppaction://hlinksldjump" highlightClick="1"/>
          </p:cNvPr>
          <p:cNvSpPr/>
          <p:nvPr/>
        </p:nvSpPr>
        <p:spPr>
          <a:xfrm>
            <a:off x="457200" y="5638800"/>
            <a:ext cx="3581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B.  4 times</a:t>
            </a:r>
            <a:endParaRPr lang="en-US" dirty="0">
              <a:solidFill>
                <a:srgbClr val="000000"/>
              </a:solidFill>
            </a:endParaRPr>
          </a:p>
        </p:txBody>
      </p:sp>
      <p:sp>
        <p:nvSpPr>
          <p:cNvPr id="10" name="Action Button: Custom 9">
            <a:hlinkClick r:id="rId3" action="ppaction://hlinksldjump" highlightClick="1"/>
          </p:cNvPr>
          <p:cNvSpPr/>
          <p:nvPr/>
        </p:nvSpPr>
        <p:spPr>
          <a:xfrm>
            <a:off x="4495800" y="5638800"/>
            <a:ext cx="3962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Action Button: Custom 8">
            <a:hlinkClick r:id="rId3" action="ppaction://hlinksldjump" highlightClick="1"/>
          </p:cNvPr>
          <p:cNvSpPr/>
          <p:nvPr/>
        </p:nvSpPr>
        <p:spPr>
          <a:xfrm>
            <a:off x="457200" y="4114800"/>
            <a:ext cx="3581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sp>
        <p:nvSpPr>
          <p:cNvPr id="8" name="Action Button: Custom 7">
            <a:hlinkClick r:id="rId3" action="ppaction://hlinksldjump" highlightClick="1"/>
          </p:cNvPr>
          <p:cNvSpPr/>
          <p:nvPr/>
        </p:nvSpPr>
        <p:spPr>
          <a:xfrm>
            <a:off x="4495800" y="4114800"/>
            <a:ext cx="3962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Question 4</a:t>
            </a:r>
            <a:endParaRPr lang="en-US" dirty="0"/>
          </a:p>
        </p:txBody>
      </p:sp>
      <p:sp>
        <p:nvSpPr>
          <p:cNvPr id="3" name="Content Placeholder 2"/>
          <p:cNvSpPr>
            <a:spLocks noGrp="1"/>
          </p:cNvSpPr>
          <p:nvPr>
            <p:ph idx="1"/>
          </p:nvPr>
        </p:nvSpPr>
        <p:spPr>
          <a:xfrm>
            <a:off x="457200" y="1600200"/>
            <a:ext cx="8229600" cy="1904999"/>
          </a:xfrm>
        </p:spPr>
        <p:txBody>
          <a:bodyPr>
            <a:normAutofit fontScale="85000" lnSpcReduction="20000"/>
          </a:bodyPr>
          <a:lstStyle/>
          <a:p>
            <a:r>
              <a:rPr lang="en-US" dirty="0" smtClean="0"/>
              <a:t>FDR was president at a time when many people in the country were struggling and he continued to give them hope, because of this he was elected more than any other president in history, how many times was he elected?</a:t>
            </a:r>
            <a:endParaRPr lang="en-US" dirty="0"/>
          </a:p>
        </p:txBody>
      </p:sp>
      <p:sp>
        <p:nvSpPr>
          <p:cNvPr id="4" name="TextBox 3"/>
          <p:cNvSpPr txBox="1"/>
          <p:nvPr/>
        </p:nvSpPr>
        <p:spPr>
          <a:xfrm>
            <a:off x="685800" y="4114800"/>
            <a:ext cx="1371600" cy="369332"/>
          </a:xfrm>
          <a:prstGeom prst="rect">
            <a:avLst/>
          </a:prstGeom>
          <a:noFill/>
        </p:spPr>
        <p:txBody>
          <a:bodyPr wrap="square" rtlCol="0">
            <a:spAutoFit/>
          </a:bodyPr>
          <a:lstStyle/>
          <a:p>
            <a:r>
              <a:rPr lang="en-US" dirty="0" smtClean="0"/>
              <a:t>A. 3 times</a:t>
            </a:r>
            <a:endParaRPr lang="en-US" dirty="0"/>
          </a:p>
        </p:txBody>
      </p:sp>
      <p:sp>
        <p:nvSpPr>
          <p:cNvPr id="6" name="TextBox 5"/>
          <p:cNvSpPr txBox="1"/>
          <p:nvPr/>
        </p:nvSpPr>
        <p:spPr>
          <a:xfrm>
            <a:off x="4648200" y="4114800"/>
            <a:ext cx="1447800" cy="369332"/>
          </a:xfrm>
          <a:prstGeom prst="rect">
            <a:avLst/>
          </a:prstGeom>
          <a:noFill/>
        </p:spPr>
        <p:txBody>
          <a:bodyPr wrap="square" rtlCol="0">
            <a:spAutoFit/>
          </a:bodyPr>
          <a:lstStyle/>
          <a:p>
            <a:r>
              <a:rPr lang="en-US" dirty="0" smtClean="0"/>
              <a:t>C. 5 times</a:t>
            </a:r>
            <a:endParaRPr lang="en-US" dirty="0"/>
          </a:p>
        </p:txBody>
      </p:sp>
      <p:sp>
        <p:nvSpPr>
          <p:cNvPr id="7" name="TextBox 6"/>
          <p:cNvSpPr txBox="1"/>
          <p:nvPr/>
        </p:nvSpPr>
        <p:spPr>
          <a:xfrm>
            <a:off x="4648200" y="5638800"/>
            <a:ext cx="1447800" cy="369332"/>
          </a:xfrm>
          <a:prstGeom prst="rect">
            <a:avLst/>
          </a:prstGeom>
          <a:noFill/>
        </p:spPr>
        <p:txBody>
          <a:bodyPr wrap="square" rtlCol="0">
            <a:spAutoFit/>
          </a:bodyPr>
          <a:lstStyle/>
          <a:p>
            <a:r>
              <a:rPr lang="en-US" dirty="0" smtClean="0"/>
              <a:t>D. 6 times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ction Button: Custom 10">
            <a:hlinkClick r:id="rId2" action="ppaction://hlinksldjump" highlightClick="1"/>
          </p:cNvPr>
          <p:cNvSpPr/>
          <p:nvPr/>
        </p:nvSpPr>
        <p:spPr>
          <a:xfrm>
            <a:off x="457200" y="5638800"/>
            <a:ext cx="3581400" cy="762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B.  Blue</a:t>
            </a:r>
            <a:endParaRPr lang="en-US" dirty="0">
              <a:solidFill>
                <a:srgbClr val="000000"/>
              </a:solidFill>
            </a:endParaRPr>
          </a:p>
        </p:txBody>
      </p:sp>
      <p:sp>
        <p:nvSpPr>
          <p:cNvPr id="10" name="Action Button: Custom 9">
            <a:hlinkClick r:id="rId3" action="ppaction://hlinksldjump" highlightClick="1"/>
          </p:cNvPr>
          <p:cNvSpPr/>
          <p:nvPr/>
        </p:nvSpPr>
        <p:spPr>
          <a:xfrm>
            <a:off x="4495800" y="5638800"/>
            <a:ext cx="3962400" cy="7620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D. Green</a:t>
            </a:r>
            <a:endParaRPr lang="en-US" dirty="0">
              <a:solidFill>
                <a:srgbClr val="000000"/>
              </a:solidFill>
            </a:endParaRPr>
          </a:p>
        </p:txBody>
      </p:sp>
      <p:sp>
        <p:nvSpPr>
          <p:cNvPr id="9" name="Action Button: Custom 8">
            <a:hlinkClick r:id="rId3" action="ppaction://hlinksldjump" highlightClick="1"/>
          </p:cNvPr>
          <p:cNvSpPr/>
          <p:nvPr/>
        </p:nvSpPr>
        <p:spPr>
          <a:xfrm>
            <a:off x="457200" y="4114799"/>
            <a:ext cx="3581400" cy="914401"/>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A. Red</a:t>
            </a:r>
            <a:endParaRPr lang="en-US" sz="1600" dirty="0"/>
          </a:p>
        </p:txBody>
      </p:sp>
      <p:sp>
        <p:nvSpPr>
          <p:cNvPr id="8" name="Action Button: Custom 7">
            <a:hlinkClick r:id="rId3" action="ppaction://hlinksldjump" highlightClick="1"/>
          </p:cNvPr>
          <p:cNvSpPr/>
          <p:nvPr/>
        </p:nvSpPr>
        <p:spPr>
          <a:xfrm>
            <a:off x="4495800" y="4114800"/>
            <a:ext cx="3962400" cy="914400"/>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C. Yellow</a:t>
            </a:r>
            <a:endParaRPr lang="en-US" dirty="0">
              <a:solidFill>
                <a:srgbClr val="000000"/>
              </a:solidFill>
            </a:endParaRPr>
          </a:p>
        </p:txBody>
      </p:sp>
      <p:sp>
        <p:nvSpPr>
          <p:cNvPr id="2" name="Title 1"/>
          <p:cNvSpPr>
            <a:spLocks noGrp="1"/>
          </p:cNvSpPr>
          <p:nvPr>
            <p:ph type="title"/>
          </p:nvPr>
        </p:nvSpPr>
        <p:spPr/>
        <p:txBody>
          <a:bodyPr/>
          <a:lstStyle/>
          <a:p>
            <a:r>
              <a:rPr lang="en-US" dirty="0" smtClean="0"/>
              <a:t>Question 5</a:t>
            </a:r>
            <a:endParaRPr lang="en-US" dirty="0"/>
          </a:p>
        </p:txBody>
      </p:sp>
      <p:sp>
        <p:nvSpPr>
          <p:cNvPr id="3" name="Content Placeholder 2"/>
          <p:cNvSpPr>
            <a:spLocks noGrp="1"/>
          </p:cNvSpPr>
          <p:nvPr>
            <p:ph idx="1"/>
          </p:nvPr>
        </p:nvSpPr>
        <p:spPr>
          <a:xfrm>
            <a:off x="457200" y="1600201"/>
            <a:ext cx="8229600" cy="1600200"/>
          </a:xfrm>
        </p:spPr>
        <p:txBody>
          <a:bodyPr/>
          <a:lstStyle/>
          <a:p>
            <a:r>
              <a:rPr lang="en-US" dirty="0" smtClean="0"/>
              <a:t>What was Franklin D. Roosevelt’s favorite color?</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ction Button: Custom 10">
            <a:hlinkClick r:id="rId2" action="ppaction://hlinksldjump" highlightClick="1"/>
          </p:cNvPr>
          <p:cNvSpPr/>
          <p:nvPr/>
        </p:nvSpPr>
        <p:spPr>
          <a:xfrm>
            <a:off x="4648200" y="5638800"/>
            <a:ext cx="3962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rgbClr val="000000"/>
                </a:solidFill>
              </a:rPr>
              <a:t>D. Answer choice A &amp; B</a:t>
            </a:r>
            <a:endParaRPr lang="en-US" dirty="0">
              <a:solidFill>
                <a:srgbClr val="000000"/>
              </a:solidFill>
            </a:endParaRPr>
          </a:p>
        </p:txBody>
      </p:sp>
      <p:sp>
        <p:nvSpPr>
          <p:cNvPr id="10" name="Action Button: Custom 9">
            <a:hlinkClick r:id="rId3" action="ppaction://hlinksldjump" highlightClick="1"/>
          </p:cNvPr>
          <p:cNvSpPr/>
          <p:nvPr/>
        </p:nvSpPr>
        <p:spPr>
          <a:xfrm>
            <a:off x="4648200" y="4114800"/>
            <a:ext cx="3962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Action Button: Custom 8">
            <a:hlinkClick r:id="rId3" action="ppaction://hlinksldjump" highlightClick="1"/>
          </p:cNvPr>
          <p:cNvSpPr/>
          <p:nvPr/>
        </p:nvSpPr>
        <p:spPr>
          <a:xfrm>
            <a:off x="457200" y="4114800"/>
            <a:ext cx="3581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Action Button: Custom 7">
            <a:hlinkClick r:id="rId3" action="ppaction://hlinksldjump" highlightClick="1"/>
          </p:cNvPr>
          <p:cNvSpPr/>
          <p:nvPr/>
        </p:nvSpPr>
        <p:spPr>
          <a:xfrm>
            <a:off x="457200" y="5638800"/>
            <a:ext cx="3581400" cy="369332"/>
          </a:xfrm>
          <a:prstGeom prst="actionButtonBlank">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Question 6</a:t>
            </a:r>
            <a:endParaRPr lang="en-US" dirty="0"/>
          </a:p>
        </p:txBody>
      </p:sp>
      <p:sp>
        <p:nvSpPr>
          <p:cNvPr id="3" name="Content Placeholder 2"/>
          <p:cNvSpPr>
            <a:spLocks noGrp="1"/>
          </p:cNvSpPr>
          <p:nvPr>
            <p:ph idx="1"/>
          </p:nvPr>
        </p:nvSpPr>
        <p:spPr>
          <a:xfrm>
            <a:off x="457200" y="1600201"/>
            <a:ext cx="8229600" cy="1600200"/>
          </a:xfrm>
        </p:spPr>
        <p:txBody>
          <a:bodyPr/>
          <a:lstStyle/>
          <a:p>
            <a:r>
              <a:rPr lang="en-US" dirty="0" smtClean="0"/>
              <a:t>Which of the following New Deal Acts are still effective today?</a:t>
            </a:r>
            <a:endParaRPr lang="en-US" dirty="0"/>
          </a:p>
        </p:txBody>
      </p:sp>
      <p:sp>
        <p:nvSpPr>
          <p:cNvPr id="4" name="TextBox 3"/>
          <p:cNvSpPr txBox="1"/>
          <p:nvPr/>
        </p:nvSpPr>
        <p:spPr>
          <a:xfrm>
            <a:off x="685800" y="4114800"/>
            <a:ext cx="5105400" cy="369332"/>
          </a:xfrm>
          <a:prstGeom prst="rect">
            <a:avLst/>
          </a:prstGeom>
          <a:noFill/>
        </p:spPr>
        <p:txBody>
          <a:bodyPr wrap="square" rtlCol="0">
            <a:spAutoFit/>
          </a:bodyPr>
          <a:lstStyle/>
          <a:p>
            <a:r>
              <a:rPr lang="en-US" dirty="0" smtClean="0"/>
              <a:t>A. Social Security Act.</a:t>
            </a:r>
            <a:endParaRPr lang="en-US" dirty="0"/>
          </a:p>
        </p:txBody>
      </p:sp>
      <p:sp>
        <p:nvSpPr>
          <p:cNvPr id="5" name="TextBox 4"/>
          <p:cNvSpPr txBox="1"/>
          <p:nvPr/>
        </p:nvSpPr>
        <p:spPr>
          <a:xfrm>
            <a:off x="685800" y="5638800"/>
            <a:ext cx="3962400" cy="369332"/>
          </a:xfrm>
          <a:prstGeom prst="rect">
            <a:avLst/>
          </a:prstGeom>
          <a:noFill/>
        </p:spPr>
        <p:txBody>
          <a:bodyPr wrap="square" rtlCol="0">
            <a:spAutoFit/>
          </a:bodyPr>
          <a:lstStyle/>
          <a:p>
            <a:r>
              <a:rPr lang="en-US" dirty="0" smtClean="0"/>
              <a:t>B. Tennessee Valley Authority </a:t>
            </a:r>
            <a:endParaRPr lang="en-US" dirty="0"/>
          </a:p>
        </p:txBody>
      </p:sp>
      <p:sp>
        <p:nvSpPr>
          <p:cNvPr id="6" name="TextBox 5"/>
          <p:cNvSpPr txBox="1"/>
          <p:nvPr/>
        </p:nvSpPr>
        <p:spPr>
          <a:xfrm>
            <a:off x="4648200" y="4114800"/>
            <a:ext cx="3810000" cy="369332"/>
          </a:xfrm>
          <a:prstGeom prst="rect">
            <a:avLst/>
          </a:prstGeom>
          <a:noFill/>
        </p:spPr>
        <p:txBody>
          <a:bodyPr wrap="square" rtlCol="0">
            <a:spAutoFit/>
          </a:bodyPr>
          <a:lstStyle/>
          <a:p>
            <a:r>
              <a:rPr lang="en-US" dirty="0" smtClean="0"/>
              <a:t>C. Civil Work Administration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1394</TotalTime>
  <Words>469</Words>
  <Application>Microsoft Office PowerPoint</Application>
  <PresentationFormat>On-screen Show (4:3)</PresentationFormat>
  <Paragraphs>113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Picture Reveal Game</vt:lpstr>
      <vt:lpstr>Directions:</vt:lpstr>
      <vt:lpstr>Slide 3</vt:lpstr>
      <vt:lpstr>Question 1</vt:lpstr>
      <vt:lpstr>Question 2</vt:lpstr>
      <vt:lpstr>Question 3</vt:lpstr>
      <vt:lpstr>Question 4</vt:lpstr>
      <vt:lpstr>Question 5</vt:lpstr>
      <vt:lpstr>Question 6</vt:lpstr>
      <vt:lpstr>Question 7</vt:lpstr>
      <vt:lpstr>Question 8</vt:lpstr>
      <vt:lpstr>Question 9</vt:lpstr>
      <vt:lpstr>Slide 13</vt:lpstr>
      <vt:lpstr>Slide 14</vt:lpstr>
      <vt:lpstr>Slide 15</vt:lpstr>
      <vt:lpstr>Slide 16</vt:lpstr>
      <vt:lpstr>Slide 17</vt:lpstr>
      <vt:lpstr>Slide 18</vt:lpstr>
      <vt:lpstr>Slide 19</vt:lpstr>
      <vt:lpstr>Slide 20</vt:lpstr>
      <vt:lpstr>Slide 21</vt:lpstr>
      <vt:lpstr>Slide 22</vt:lpstr>
    </vt:vector>
  </TitlesOfParts>
  <Company>Lagrange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Picture Reveal Game</dc:title>
  <dc:creator>Rhianna  Lofton</dc:creator>
  <cp:lastModifiedBy>.</cp:lastModifiedBy>
  <cp:revision>7</cp:revision>
  <dcterms:created xsi:type="dcterms:W3CDTF">2013-01-10T15:06:26Z</dcterms:created>
  <dcterms:modified xsi:type="dcterms:W3CDTF">2013-01-11T14:56:29Z</dcterms:modified>
</cp:coreProperties>
</file>