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42F11-050F-469B-85B0-5682DAD174D3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ADEC0-EE33-4D74-87DB-EE062EF0E9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ADEC0-EE33-4D74-87DB-EE062EF0E92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FD8167-F7CE-4EB4-8516-11D29C83087A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7E07-F625-4A84-8864-493F70D9E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FD8167-F7CE-4EB4-8516-11D29C83087A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7E07-F625-4A84-8864-493F70D9E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FD8167-F7CE-4EB4-8516-11D29C83087A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7E07-F625-4A84-8864-493F70D9E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FD8167-F7CE-4EB4-8516-11D29C83087A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7E07-F625-4A84-8864-493F70D9E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FD8167-F7CE-4EB4-8516-11D29C83087A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7E07-F625-4A84-8864-493F70D9E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FD8167-F7CE-4EB4-8516-11D29C83087A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7E07-F625-4A84-8864-493F70D9E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FD8167-F7CE-4EB4-8516-11D29C83087A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7E07-F625-4A84-8864-493F70D9E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FD8167-F7CE-4EB4-8516-11D29C83087A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7E07-F625-4A84-8864-493F70D9E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FD8167-F7CE-4EB4-8516-11D29C83087A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7E07-F625-4A84-8864-493F70D9E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FD8167-F7CE-4EB4-8516-11D29C83087A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7E07-F625-4A84-8864-493F70D9E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FD8167-F7CE-4EB4-8516-11D29C83087A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A7E07-F625-4A84-8864-493F70D9EE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1FD8167-F7CE-4EB4-8516-11D29C83087A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67A7E07-F625-4A84-8864-493F70D9E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5.xml"/><Relationship Id="rId18" Type="http://schemas.openxmlformats.org/officeDocument/2006/relationships/slide" Target="slide6.xml"/><Relationship Id="rId26" Type="http://schemas.openxmlformats.org/officeDocument/2006/relationships/slide" Target="slide24.xml"/><Relationship Id="rId3" Type="http://schemas.openxmlformats.org/officeDocument/2006/relationships/slide" Target="slide3.xml"/><Relationship Id="rId21" Type="http://schemas.openxmlformats.org/officeDocument/2006/relationships/slide" Target="slide22.xml"/><Relationship Id="rId7" Type="http://schemas.openxmlformats.org/officeDocument/2006/relationships/slide" Target="slide25.xml"/><Relationship Id="rId12" Type="http://schemas.openxmlformats.org/officeDocument/2006/relationships/slide" Target="slide26.xml"/><Relationship Id="rId17" Type="http://schemas.openxmlformats.org/officeDocument/2006/relationships/slide" Target="slide27.xml"/><Relationship Id="rId25" Type="http://schemas.openxmlformats.org/officeDocument/2006/relationships/slide" Target="slide18.xml"/><Relationship Id="rId2" Type="http://schemas.openxmlformats.org/officeDocument/2006/relationships/notesSlide" Target="../notesSlides/notesSlide1.xml"/><Relationship Id="rId16" Type="http://schemas.openxmlformats.org/officeDocument/2006/relationships/slide" Target="slide21.xml"/><Relationship Id="rId20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9.xml"/><Relationship Id="rId11" Type="http://schemas.openxmlformats.org/officeDocument/2006/relationships/slide" Target="slide20.xml"/><Relationship Id="rId24" Type="http://schemas.openxmlformats.org/officeDocument/2006/relationships/slide" Target="slide13.xml"/><Relationship Id="rId5" Type="http://schemas.openxmlformats.org/officeDocument/2006/relationships/slide" Target="slide14.xml"/><Relationship Id="rId15" Type="http://schemas.openxmlformats.org/officeDocument/2006/relationships/slide" Target="slide16.xml"/><Relationship Id="rId23" Type="http://schemas.openxmlformats.org/officeDocument/2006/relationships/slide" Target="slide7.xml"/><Relationship Id="rId10" Type="http://schemas.openxmlformats.org/officeDocument/2006/relationships/slide" Target="slide15.xml"/><Relationship Id="rId19" Type="http://schemas.openxmlformats.org/officeDocument/2006/relationships/slide" Target="slide11.xml"/><Relationship Id="rId4" Type="http://schemas.openxmlformats.org/officeDocument/2006/relationships/slide" Target="slide8.xml"/><Relationship Id="rId9" Type="http://schemas.openxmlformats.org/officeDocument/2006/relationships/slide" Target="slide9.xml"/><Relationship Id="rId14" Type="http://schemas.openxmlformats.org/officeDocument/2006/relationships/slide" Target="slide10.xml"/><Relationship Id="rId22" Type="http://schemas.openxmlformats.org/officeDocument/2006/relationships/slide" Target="slide28.xml"/><Relationship Id="rId27" Type="http://schemas.openxmlformats.org/officeDocument/2006/relationships/slide" Target="slide2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1143000"/>
            <a:ext cx="7772400" cy="1828800"/>
          </a:xfrm>
        </p:spPr>
        <p:txBody>
          <a:bodyPr>
            <a:noAutofit/>
          </a:bodyPr>
          <a:lstStyle/>
          <a:p>
            <a:pPr algn="ctr"/>
            <a:r>
              <a:rPr lang="en-US" sz="11500" dirty="0" smtClean="0"/>
              <a:t>FDR’s</a:t>
            </a:r>
            <a:endParaRPr lang="en-US" sz="11500" dirty="0"/>
          </a:p>
        </p:txBody>
      </p:sp>
      <p:sp>
        <p:nvSpPr>
          <p:cNvPr id="5" name="Rectangle 4"/>
          <p:cNvSpPr/>
          <p:nvPr/>
        </p:nvSpPr>
        <p:spPr>
          <a:xfrm>
            <a:off x="721787" y="4038600"/>
            <a:ext cx="7736413" cy="1862048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en-US" sz="115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Jeopardy</a:t>
            </a:r>
            <a:endParaRPr lang="en-US" sz="20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sjglsjg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524155">
            <a:off x="1177011" y="1072617"/>
            <a:ext cx="2327052" cy="306316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Great Depression- 300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Question – What did FDR discuss in his first fireside chat?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The banking crisis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1816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xplosion 2 5"/>
          <p:cNvSpPr/>
          <p:nvPr/>
        </p:nvSpPr>
        <p:spPr>
          <a:xfrm>
            <a:off x="0" y="0"/>
            <a:ext cx="9144000" cy="64770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6400" y="1066800"/>
            <a:ext cx="5985934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11500" b="1" cap="none" spc="0" dirty="0" smtClean="0">
                <a:ln/>
                <a:solidFill>
                  <a:schemeClr val="accent3"/>
                </a:solidFill>
                <a:effectLst/>
              </a:rPr>
              <a:t>Daily</a:t>
            </a:r>
            <a:endParaRPr lang="en-US" sz="8800" b="1" cap="none" spc="0" dirty="0" smtClean="0">
              <a:ln/>
              <a:solidFill>
                <a:schemeClr val="accent3"/>
              </a:solidFill>
              <a:effectLst/>
            </a:endParaRPr>
          </a:p>
          <a:p>
            <a:pPr algn="ctr"/>
            <a:r>
              <a:rPr lang="en-US" sz="11500" b="1" dirty="0" smtClean="0">
                <a:ln/>
                <a:solidFill>
                  <a:schemeClr val="accent3"/>
                </a:solidFill>
              </a:rPr>
              <a:t>Double</a:t>
            </a:r>
            <a:endParaRPr lang="en-US" sz="115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5800" y="59436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FACE THE CHALLENGE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7391400" y="5943600"/>
            <a:ext cx="1066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DAILY DOUBLE – 800 POINTS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Question – What was the Dust Bowl and why is it related to the Great Depression?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124200"/>
            <a:ext cx="8183880" cy="1905000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It was a drought that occurred during the Great Depression that </a:t>
            </a:r>
            <a:r>
              <a:rPr lang="en-US" sz="2800" noProof="0" dirty="0" smtClean="0"/>
              <a:t>laid to waste almost 100 percent of the food production in the United States.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0292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Great Depression – 500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Question – How many years did the Great Depression last? 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- 10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1054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/>
          </a:bodyPr>
          <a:lstStyle/>
          <a:p>
            <a:r>
              <a:rPr lang="en-US" dirty="0" smtClean="0"/>
              <a:t>The New Deal– 100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Question – Why did some states oppose the New Deal? 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1143000"/>
          </a:xfrm>
          <a:prstGeom prst="rect">
            <a:avLst/>
          </a:prstGeom>
        </p:spPr>
        <p:txBody>
          <a:bodyPr vert="horz" lIns="182880" tIns="91440">
            <a:normAutofit fontScale="92500" lnSpcReduction="20000"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State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governments feared that it would give the federal government too much power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1054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/>
          </a:bodyPr>
          <a:lstStyle/>
          <a:p>
            <a:r>
              <a:rPr lang="en-US" dirty="0" smtClean="0"/>
              <a:t>The New Deal– 200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Question – Who did not support the New Deal?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The</a:t>
            </a:r>
            <a:r>
              <a:rPr lang="en-US" sz="2800" dirty="0" smtClean="0"/>
              <a:t> rich, mainly the politicians that had interests in big business, the big businessmen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3803" y="51054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/>
          </a:bodyPr>
          <a:lstStyle/>
          <a:p>
            <a:r>
              <a:rPr lang="en-US" dirty="0" smtClean="0"/>
              <a:t>The New Deal– 300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/>
          <a:lstStyle/>
          <a:p>
            <a:r>
              <a:rPr lang="en-US" dirty="0" smtClean="0"/>
              <a:t>Question – What was the New Deal? 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 lnSpcReduction="10000"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Multiple plans to bring the country out of the Great Depression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1054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/>
          </a:bodyPr>
          <a:lstStyle/>
          <a:p>
            <a:r>
              <a:rPr lang="en-US" dirty="0" smtClean="0"/>
              <a:t>The New Deal– 400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1597152"/>
          </a:xfrm>
        </p:spPr>
        <p:txBody>
          <a:bodyPr>
            <a:normAutofit/>
          </a:bodyPr>
          <a:lstStyle/>
          <a:p>
            <a:r>
              <a:rPr lang="en-US" dirty="0" smtClean="0"/>
              <a:t>Question – What New Deal Agency delivered affordable electric power to people in rural areas?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 lnSpcReduction="10000"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 Rural Electrification Administration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(REA)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3803" y="5021759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/>
          </a:bodyPr>
          <a:lstStyle/>
          <a:p>
            <a:r>
              <a:rPr lang="en-US" dirty="0" smtClean="0"/>
              <a:t>The New Deal– 500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Question – What are the three R’s Roosevelt talked about?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Relief, Recovery, and Reform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0292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/>
          </a:bodyPr>
          <a:lstStyle/>
          <a:p>
            <a:r>
              <a:rPr lang="en-US" dirty="0" smtClean="0"/>
              <a:t>WWII– 100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/>
          <a:lstStyle/>
          <a:p>
            <a:r>
              <a:rPr lang="en-US" dirty="0" smtClean="0"/>
              <a:t>Question – When did WWII end?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- 1945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0292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228600"/>
          <a:ext cx="8610600" cy="64008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722120"/>
                <a:gridCol w="1722120"/>
                <a:gridCol w="1722120"/>
                <a:gridCol w="1722120"/>
                <a:gridCol w="1722120"/>
              </a:tblGrid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Franklin Roosevelt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The Great Depression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The New Deal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WWII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The Little White House</a:t>
                      </a:r>
                      <a:endParaRPr lang="en-US" dirty="0"/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3" action="ppaction://hlinksldjump"/>
                        </a:rPr>
                        <a:t>100</a:t>
                      </a:r>
                      <a:endParaRPr lang="en-US" dirty="0" smtClean="0">
                        <a:solidFill>
                          <a:srgbClr val="FFC000"/>
                        </a:solidFill>
                      </a:endParaRPr>
                    </a:p>
                    <a:p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4" action="ppaction://hlinksldjump"/>
                        </a:rPr>
                        <a:t>100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5" action="ppaction://hlinksldjump"/>
                        </a:rPr>
                        <a:t>100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6" action="ppaction://hlinksldjump"/>
                        </a:rPr>
                        <a:t>100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7" action="ppaction://hlinksldjump"/>
                        </a:rPr>
                        <a:t>100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8" action="ppaction://hlinksldjump"/>
                        </a:rPr>
                        <a:t>200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9" action="ppaction://hlinksldjump"/>
                        </a:rPr>
                        <a:t>200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10" action="ppaction://hlinksldjump"/>
                        </a:rPr>
                        <a:t>200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11" action="ppaction://hlinksldjump"/>
                        </a:rPr>
                        <a:t>200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12" action="ppaction://hlinksldjump"/>
                        </a:rPr>
                        <a:t>200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13" action="ppaction://hlinksldjump"/>
                        </a:rPr>
                        <a:t>300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14" action="ppaction://hlinksldjump"/>
                        </a:rPr>
                        <a:t>300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15" action="ppaction://hlinksldjump"/>
                        </a:rPr>
                        <a:t>300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16" action="ppaction://hlinksldjump"/>
                        </a:rPr>
                        <a:t>300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17" action="ppaction://hlinksldjump"/>
                        </a:rPr>
                        <a:t>300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18" action="ppaction://hlinksldjump"/>
                        </a:rPr>
                        <a:t>400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19" action="ppaction://hlinksldjump"/>
                        </a:rPr>
                        <a:t>400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20" action="ppaction://hlinksldjump"/>
                        </a:rPr>
                        <a:t>400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21" action="ppaction://hlinksldjump"/>
                        </a:rPr>
                        <a:t>400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22" action="ppaction://hlinksldjump"/>
                        </a:rPr>
                        <a:t>400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23" action="ppaction://hlinksldjump"/>
                        </a:rPr>
                        <a:t>500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24" action="ppaction://hlinksldjump"/>
                        </a:rPr>
                        <a:t>500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25" action="ppaction://hlinksldjump"/>
                        </a:rPr>
                        <a:t>500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26" action="ppaction://hlinksldjump"/>
                        </a:rPr>
                        <a:t>500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C000"/>
                          </a:solidFill>
                          <a:hlinkClick r:id="rId27" action="ppaction://hlinksldjump"/>
                        </a:rPr>
                        <a:t>500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/>
          </a:bodyPr>
          <a:lstStyle/>
          <a:p>
            <a:r>
              <a:rPr lang="en-US" dirty="0" smtClean="0"/>
              <a:t>WWII– 200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Question – In what year did the United States enter WWII?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- 1941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0292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/>
          </a:bodyPr>
          <a:lstStyle/>
          <a:p>
            <a:r>
              <a:rPr lang="en-US" dirty="0" smtClean="0"/>
              <a:t>WWII– 300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1597152"/>
          </a:xfrm>
        </p:spPr>
        <p:txBody>
          <a:bodyPr>
            <a:normAutofit/>
          </a:bodyPr>
          <a:lstStyle/>
          <a:p>
            <a:r>
              <a:rPr lang="en-US" dirty="0" smtClean="0"/>
              <a:t>Question – On what two cities did the United States drop an atomic bomb in Japan?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Hiroshima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Nagasaki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1054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xplosion 2 5"/>
          <p:cNvSpPr/>
          <p:nvPr/>
        </p:nvSpPr>
        <p:spPr>
          <a:xfrm>
            <a:off x="0" y="0"/>
            <a:ext cx="9144000" cy="64770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6400" y="1066800"/>
            <a:ext cx="5985934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11500" b="1" cap="none" spc="0" dirty="0" smtClean="0">
                <a:ln/>
                <a:solidFill>
                  <a:schemeClr val="accent3"/>
                </a:solidFill>
                <a:effectLst/>
              </a:rPr>
              <a:t>Daily</a:t>
            </a:r>
            <a:endParaRPr lang="en-US" sz="8800" b="1" cap="none" spc="0" dirty="0" smtClean="0">
              <a:ln/>
              <a:solidFill>
                <a:schemeClr val="accent3"/>
              </a:solidFill>
              <a:effectLst/>
            </a:endParaRPr>
          </a:p>
          <a:p>
            <a:pPr algn="ctr"/>
            <a:r>
              <a:rPr lang="en-US" sz="11500" b="1" dirty="0" smtClean="0">
                <a:ln/>
                <a:solidFill>
                  <a:schemeClr val="accent3"/>
                </a:solidFill>
              </a:rPr>
              <a:t>Double</a:t>
            </a:r>
            <a:endParaRPr lang="en-US" sz="115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5800" y="59436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FACE THE CHALLENGE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7391400" y="5943600"/>
            <a:ext cx="1066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DAILY DOUBLE – 800 POINTS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17495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Question – What event occurred that FDR referred to in a famous speech by saying “Yesterday, December 7, 1941- a date that will live in infamy” ?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Attack on Pearl Harbor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0292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/>
          </a:bodyPr>
          <a:lstStyle/>
          <a:p>
            <a:r>
              <a:rPr lang="en-US" dirty="0" smtClean="0"/>
              <a:t>WWII– 500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1749552"/>
          </a:xfrm>
        </p:spPr>
        <p:txBody>
          <a:bodyPr>
            <a:normAutofit/>
          </a:bodyPr>
          <a:lstStyle/>
          <a:p>
            <a:r>
              <a:rPr lang="en-US" dirty="0" smtClean="0"/>
              <a:t>Question – What was the purpose of the Executive Order 9066 that FDR signed during WWII?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1600200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To Evacuate Japanese-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Americans from the pacific coast in the United States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3803" y="51054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0580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Little White House– 100 Points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Question – Where is the Little White House located? 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Warm Springs,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0292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0580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Little White House– 200 Points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1444752"/>
          </a:xfrm>
        </p:spPr>
        <p:txBody>
          <a:bodyPr>
            <a:normAutofit/>
          </a:bodyPr>
          <a:lstStyle/>
          <a:p>
            <a:r>
              <a:rPr lang="en-US" dirty="0" smtClean="0"/>
              <a:t>Question – In what year did FDR build the Little White House, and who was the architect?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1932 and Henry Toombs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0292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0580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Little White House– 300 Points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Question – How many rooms are in the Little White House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Eight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49530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0580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Little White House– 400 Points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Question – Why was the Little White House built?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1371600"/>
          </a:xfrm>
          <a:prstGeom prst="rect">
            <a:avLst/>
          </a:prstGeom>
        </p:spPr>
        <p:txBody>
          <a:bodyPr vert="horz" lIns="182880" tIns="91440">
            <a:normAutofit fontScale="92500"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lang="en-US" sz="2800" dirty="0" smtClean="0"/>
              <a:t>FDR had already sold his previous cottage to McCarthy, and needed to build another home after he became president.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0292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0580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Little White House– 500 Points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Question – At the Little White House, when was the Captain’s lamp used?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lang="en-US" sz="2800" dirty="0" smtClean="0"/>
              <a:t>It was used to indicate when visitors were being accepted by the President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0292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Franklin Roosevelt- 100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/>
          <a:lstStyle/>
          <a:p>
            <a:r>
              <a:rPr lang="en-US" dirty="0" smtClean="0"/>
              <a:t>Question – Who was FDR’s wife?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Eleanor Roosevelt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5105400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Franklin Roosevelt- 200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1673352"/>
          </a:xfrm>
        </p:spPr>
        <p:txBody>
          <a:bodyPr>
            <a:normAutofit/>
          </a:bodyPr>
          <a:lstStyle/>
          <a:p>
            <a:r>
              <a:rPr lang="en-US" dirty="0" smtClean="0"/>
              <a:t>Question – In what year did FDR become president of the United States?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- 1933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49530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Franklin Roosevelt- 300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Question – How many times was FDR elected president?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- 4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49530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Franklin Roosevelt- 400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>
            <a:normAutofit/>
          </a:bodyPr>
          <a:lstStyle/>
          <a:p>
            <a:r>
              <a:rPr lang="en-US" dirty="0" smtClean="0"/>
              <a:t>Question – </a:t>
            </a:r>
            <a:r>
              <a:rPr lang="en-US" dirty="0" smtClean="0"/>
              <a:t>What was FDR’s favorite color?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lang="en-US" sz="2800" dirty="0" smtClean="0"/>
              <a:t>Blue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3803" y="50292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/>
          <a:lstStyle/>
          <a:p>
            <a:r>
              <a:rPr lang="en-US" dirty="0" smtClean="0"/>
              <a:t>Franklin Roosevelt- 500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Question – </a:t>
            </a:r>
            <a:r>
              <a:rPr lang="en-US" dirty="0" smtClean="0"/>
              <a:t>What coin is Franklin D. Roosevelt on?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dime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3803" y="50292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Great Depression- 100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9113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Question – Name one cause of the Great Depression.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1828800"/>
          </a:xfrm>
          <a:prstGeom prst="rect">
            <a:avLst/>
          </a:prstGeom>
        </p:spPr>
        <p:txBody>
          <a:bodyPr vert="horz" lIns="182880" tIns="91440">
            <a:normAutofit lnSpcReduction="10000"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Poor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banking practices, or European countries’ inability to pay their debts, or overproduction in factories and on farms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5181600"/>
            <a:ext cx="69894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Great Depression- 200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84248"/>
            <a:ext cx="8183880" cy="1216152"/>
          </a:xfrm>
        </p:spPr>
        <p:txBody>
          <a:bodyPr>
            <a:normAutofit/>
          </a:bodyPr>
          <a:lstStyle/>
          <a:p>
            <a:r>
              <a:rPr lang="en-US" dirty="0" smtClean="0"/>
              <a:t>Question – When did the Stock Market crash in the United States?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3581400"/>
            <a:ext cx="8183880" cy="911352"/>
          </a:xfrm>
          <a:prstGeom prst="rect">
            <a:avLst/>
          </a:prstGeom>
        </p:spPr>
        <p:txBody>
          <a:bodyPr vert="horz" lIns="182880" tIns="91440">
            <a:normAutofit lnSpcReduction="10000"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800" dirty="0" smtClean="0"/>
              <a:t>Answer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Black Tuesday, October 29, 1929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5029200"/>
            <a:ext cx="84753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hlinkClick r:id="rId2" action="ppaction://hlinksldjump"/>
              </a:rPr>
              <a:t>Return to Jeopardy Board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282</TotalTime>
  <Words>832</Words>
  <Application>Microsoft Office PowerPoint</Application>
  <PresentationFormat>On-screen Show (4:3)</PresentationFormat>
  <Paragraphs>139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Aspect</vt:lpstr>
      <vt:lpstr>FDR’s</vt:lpstr>
      <vt:lpstr>Slide 2</vt:lpstr>
      <vt:lpstr>Franklin Roosevelt- 100 Points</vt:lpstr>
      <vt:lpstr>Franklin Roosevelt- 200 Points</vt:lpstr>
      <vt:lpstr>Franklin Roosevelt- 300 Points</vt:lpstr>
      <vt:lpstr>Franklin Roosevelt- 400 Points</vt:lpstr>
      <vt:lpstr>Franklin Roosevelt- 500 Points</vt:lpstr>
      <vt:lpstr>The Great Depression- 100 Points</vt:lpstr>
      <vt:lpstr>The Great Depression- 200 Points</vt:lpstr>
      <vt:lpstr>The Great Depression- 300 Points</vt:lpstr>
      <vt:lpstr>Slide 11</vt:lpstr>
      <vt:lpstr>DAILY DOUBLE – 800 POINTS </vt:lpstr>
      <vt:lpstr>The Great Depression – 500 Points</vt:lpstr>
      <vt:lpstr>The New Deal– 100 Points</vt:lpstr>
      <vt:lpstr>The New Deal– 200 Points</vt:lpstr>
      <vt:lpstr>The New Deal– 300 Points</vt:lpstr>
      <vt:lpstr>The New Deal– 400 Points</vt:lpstr>
      <vt:lpstr>The New Deal– 500 Points</vt:lpstr>
      <vt:lpstr>WWII– 100 Points</vt:lpstr>
      <vt:lpstr>WWII– 200 Points</vt:lpstr>
      <vt:lpstr>WWII– 300 Points</vt:lpstr>
      <vt:lpstr>Slide 22</vt:lpstr>
      <vt:lpstr>DAILY DOUBLE – 800 POINTS </vt:lpstr>
      <vt:lpstr>WWII– 500 Points</vt:lpstr>
      <vt:lpstr>The Little White House– 100 Points </vt:lpstr>
      <vt:lpstr>The Little White House– 200 Points </vt:lpstr>
      <vt:lpstr>The Little White House– 300 Points </vt:lpstr>
      <vt:lpstr>The Little White House– 400 Points </vt:lpstr>
      <vt:lpstr>The Little White House– 500 Points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FDR’s</dc:title>
  <dc:creator>.</dc:creator>
  <cp:lastModifiedBy>.</cp:lastModifiedBy>
  <cp:revision>20</cp:revision>
  <dcterms:created xsi:type="dcterms:W3CDTF">2013-01-10T15:29:46Z</dcterms:created>
  <dcterms:modified xsi:type="dcterms:W3CDTF">2013-01-11T14:31:18Z</dcterms:modified>
</cp:coreProperties>
</file>